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3" r:id="rId3"/>
    <p:sldId id="258" r:id="rId4"/>
    <p:sldId id="260" r:id="rId5"/>
    <p:sldId id="261" r:id="rId6"/>
    <p:sldId id="263" r:id="rId7"/>
    <p:sldId id="265" r:id="rId8"/>
    <p:sldId id="267" r:id="rId9"/>
    <p:sldId id="269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D7438-E50F-418A-8A7F-8545830CA753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425BA-72A2-429A-9BF7-9E35C2D41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2E28-2248-45B9-9848-5CDFB42A53CE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6766-128F-40D6-AAB2-7F595C335DFC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F2B3-8F47-46FA-AD12-97CDFD4960F8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1F22-521B-4EF6-9036-1DAA837B744C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1EAF-3D35-4D4C-8887-FCCAC42DB467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E5D1-902C-4DB8-BDDC-06391E1C4E02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C813-D029-4A4B-9FB9-3D5D30D676E0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B9DA-ADD8-43E5-8CA1-A9F719BDF014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26CB-571B-4059-849A-AB1C9F67EB33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EE4-2A0A-406D-A497-D523E925C218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C168-6AC7-4725-AE72-45A324549B59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BDFE4-5639-415E-95F8-E4130338F6CF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8475" y="0"/>
            <a:ext cx="24355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3" y="1500188"/>
            <a:ext cx="83724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2291" y="0"/>
            <a:ext cx="261170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" y="1800225"/>
            <a:ext cx="79819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7719" y="0"/>
            <a:ext cx="299664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388" y="1700213"/>
            <a:ext cx="82772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26" y="272716"/>
            <a:ext cx="2428874" cy="102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1552575"/>
            <a:ext cx="84296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2455" y="0"/>
            <a:ext cx="255154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663" y="1728788"/>
            <a:ext cx="84486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672" y="0"/>
            <a:ext cx="290532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" y="1643063"/>
            <a:ext cx="83629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0314" y="-76200"/>
            <a:ext cx="343988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663" y="1595438"/>
            <a:ext cx="84486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5822" y="0"/>
            <a:ext cx="294817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163" y="1724025"/>
            <a:ext cx="80676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0"/>
            <a:ext cx="259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5" y="1828800"/>
            <a:ext cx="83248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5268" y="0"/>
            <a:ext cx="293873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50" y="1804988"/>
            <a:ext cx="84201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Samuels</dc:creator>
  <cp:lastModifiedBy>Stephen Samuels</cp:lastModifiedBy>
  <cp:revision>28</cp:revision>
  <dcterms:created xsi:type="dcterms:W3CDTF">2021-05-23T11:50:27Z</dcterms:created>
  <dcterms:modified xsi:type="dcterms:W3CDTF">2021-07-19T08:36:58Z</dcterms:modified>
</cp:coreProperties>
</file>