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7" r:id="rId29"/>
    <p:sldId id="286" r:id="rId30"/>
    <p:sldId id="281" r:id="rId31"/>
    <p:sldId id="288" r:id="rId32"/>
    <p:sldId id="289" r:id="rId33"/>
    <p:sldId id="290" r:id="rId34"/>
    <p:sldId id="291" r:id="rId35"/>
    <p:sldId id="282" r:id="rId36"/>
    <p:sldId id="283" r:id="rId37"/>
    <p:sldId id="284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611880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/>
                <a:gridCol w="2546350"/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6043" y="2718308"/>
            <a:ext cx="667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Setup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Free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80" dirty="0">
                <a:solidFill>
                  <a:srgbClr val="202020"/>
                </a:solidFill>
              </a:rPr>
              <a:t>Account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082357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070" y="2150364"/>
            <a:ext cx="682625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351280" marR="5080" indent="-1339215">
              <a:lnSpc>
                <a:spcPts val="8210"/>
              </a:lnSpc>
              <a:spcBef>
                <a:spcPts val="153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540" dirty="0">
                <a:solidFill>
                  <a:srgbClr val="FFFFFF"/>
                </a:solidFill>
              </a:rPr>
              <a:t>F</a:t>
            </a:r>
            <a:r>
              <a:rPr sz="8000" spc="-53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70" dirty="0">
                <a:solidFill>
                  <a:srgbClr val="FFFFFF"/>
                </a:solidFill>
              </a:rPr>
              <a:t>e  </a:t>
            </a:r>
            <a:r>
              <a:rPr sz="8000" spc="70" dirty="0">
                <a:solidFill>
                  <a:srgbClr val="FFFFFF"/>
                </a:solidFill>
              </a:rPr>
              <a:t>Account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762000"/>
            <a:ext cx="10714355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228600"/>
            <a:ext cx="1128585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8073" y="2150364"/>
            <a:ext cx="6251575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94615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125" dirty="0">
                <a:solidFill>
                  <a:srgbClr val="FFFFFF"/>
                </a:solidFill>
              </a:rPr>
              <a:t> </a:t>
            </a:r>
            <a:r>
              <a:rPr sz="8000" spc="75" dirty="0">
                <a:solidFill>
                  <a:srgbClr val="FFFFFF"/>
                </a:solidFill>
              </a:rPr>
              <a:t>O</a:t>
            </a:r>
            <a:r>
              <a:rPr sz="8000" spc="30" dirty="0">
                <a:solidFill>
                  <a:srgbClr val="FFFFFF"/>
                </a:solidFill>
              </a:rPr>
              <a:t>n</a:t>
            </a:r>
            <a:r>
              <a:rPr sz="8000" spc="-484" dirty="0">
                <a:solidFill>
                  <a:srgbClr val="FFFFFF"/>
                </a:solidFill>
              </a:rPr>
              <a:t>-</a:t>
            </a:r>
            <a:r>
              <a:rPr sz="8000" spc="175" dirty="0">
                <a:solidFill>
                  <a:srgbClr val="FFFFFF"/>
                </a:solidFill>
              </a:rPr>
              <a:t>p</a:t>
            </a:r>
            <a:r>
              <a:rPr sz="8000" spc="-52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85" dirty="0">
                <a:solidFill>
                  <a:srgbClr val="FFFFFF"/>
                </a:solidFill>
              </a:rPr>
              <a:t>m</a:t>
            </a:r>
            <a:r>
              <a:rPr sz="8000" spc="-260" dirty="0">
                <a:solidFill>
                  <a:srgbClr val="FFFFFF"/>
                </a:solidFill>
              </a:rPr>
              <a:t>i</a:t>
            </a:r>
            <a:r>
              <a:rPr sz="8000" spc="-370" dirty="0">
                <a:solidFill>
                  <a:srgbClr val="FFFFFF"/>
                </a:solidFill>
              </a:rPr>
              <a:t>s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95" dirty="0">
                <a:solidFill>
                  <a:srgbClr val="FFFFFF"/>
                </a:solidFill>
              </a:rPr>
              <a:t>s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122555"/>
            <a:ext cx="9132570" cy="6613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11767820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585470"/>
            <a:ext cx="1078103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152400"/>
            <a:ext cx="926465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273811"/>
            <a:ext cx="523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A9FBC"/>
                </a:solidFill>
              </a:rPr>
              <a:t>Globalmantics: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2A9FBC"/>
                </a:solidFill>
              </a:rPr>
              <a:t>CRM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65" dirty="0">
                <a:solidFill>
                  <a:srgbClr val="2A9FBC"/>
                </a:solidFill>
              </a:rPr>
              <a:t>cloud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5" dirty="0">
                <a:solidFill>
                  <a:srgbClr val="2A9FBC"/>
                </a:solidFill>
              </a:rPr>
              <a:t>service</a:t>
            </a:r>
            <a:endParaRPr spc="5" dirty="0">
              <a:solidFill>
                <a:srgbClr val="2A9FB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Contacts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Presentation</Application>
  <PresentationFormat>On-screen Show (4:3)</PresentationFormat>
  <Paragraphs>250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Setup Free Swagger Account</vt:lpstr>
      <vt:lpstr>PowerPoint 演示文稿</vt:lpstr>
      <vt:lpstr>Swagger Free  Account</vt:lpstr>
      <vt:lpstr>PowerPoint 演示文稿</vt:lpstr>
      <vt:lpstr>PowerPoint 演示文稿</vt:lpstr>
      <vt:lpstr>Swagger  On-premises</vt:lpstr>
      <vt:lpstr>PowerPoint 演示文稿</vt:lpstr>
      <vt:lpstr>PowerPoint 演示文稿</vt:lpstr>
      <vt:lpstr>PowerPoint 演示文稿</vt:lpstr>
      <vt:lpstr>PowerPoint 演示文稿</vt:lpstr>
      <vt:lpstr>The Demo Code</vt:lpstr>
      <vt:lpstr>Globalmantics: CRM cloud service</vt:lpstr>
      <vt:lpstr>History of Swagger and OpenAPI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Sam</cp:lastModifiedBy>
  <cp:revision>8</cp:revision>
  <dcterms:created xsi:type="dcterms:W3CDTF">2021-08-22T16:15:00Z</dcterms:created>
  <dcterms:modified xsi:type="dcterms:W3CDTF">2022-01-26T16:35:30Z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2020-08-17T22:00:00Z</vt:filetime>
  </property>
  <property fmtid="{D5CDD505-2E9C-101B-9397-08002B2CF9AE}" pid="3" name="LastSaved">
    <vt:filetime>2021-08-22T22:00:00Z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1033-11.2.0.10463</vt:lpwstr>
  </property>
</Properties>
</file>