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72" r:id="rId6"/>
    <p:sldId id="286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4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2925" y="1037843"/>
            <a:ext cx="5658484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861820"/>
            <a:ext cx="5176520" cy="327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4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94778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335" dirty="0">
                <a:solidFill>
                  <a:srgbClr val="171717"/>
                </a:solidFill>
              </a:rPr>
              <a:t>In</a:t>
            </a:r>
            <a:r>
              <a:rPr sz="4500" spc="-36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114" dirty="0">
                <a:solidFill>
                  <a:srgbClr val="171717"/>
                </a:solidFill>
              </a:rPr>
              <a:t>W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420" dirty="0">
                <a:solidFill>
                  <a:srgbClr val="171717"/>
                </a:solidFill>
              </a:rPr>
              <a:t>I</a:t>
            </a:r>
            <a:r>
              <a:rPr sz="4500" spc="-38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15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30" dirty="0">
                <a:solidFill>
                  <a:srgbClr val="171717"/>
                </a:solidFill>
              </a:rPr>
              <a:t>g  </a:t>
            </a:r>
            <a:r>
              <a:rPr sz="4500" spc="-170" dirty="0">
                <a:solidFill>
                  <a:srgbClr val="171717"/>
                </a:solidFill>
              </a:rPr>
              <a:t>S</a:t>
            </a:r>
            <a:r>
              <a:rPr sz="4500" spc="-210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88300" cy="6858000"/>
            <a:chOff x="0" y="0"/>
            <a:chExt cx="79883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97304"/>
              <a:ext cx="4598334" cy="63606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68053" y="0"/>
              <a:ext cx="180340" cy="6858000"/>
            </a:xfrm>
            <a:custGeom>
              <a:avLst/>
              <a:gdLst/>
              <a:ahLst/>
              <a:cxnLst/>
              <a:rect l="l" t="t" r="r" b="b"/>
              <a:pathLst>
                <a:path w="180339" h="6858000">
                  <a:moveTo>
                    <a:pt x="0" y="0"/>
                  </a:moveTo>
                  <a:lnTo>
                    <a:pt x="179851" y="0"/>
                  </a:lnTo>
                  <a:lnTo>
                    <a:pt x="1798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6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8276" y="506017"/>
              <a:ext cx="4239779" cy="63519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0923" y="400109"/>
              <a:ext cx="0" cy="6457950"/>
            </a:xfrm>
            <a:custGeom>
              <a:avLst/>
              <a:gdLst/>
              <a:ahLst/>
              <a:cxnLst/>
              <a:rect l="l" t="t" r="r" b="b"/>
              <a:pathLst>
                <a:path h="6457950">
                  <a:moveTo>
                    <a:pt x="0" y="0"/>
                  </a:moveTo>
                  <a:lnTo>
                    <a:pt x="0" y="6457890"/>
                  </a:lnTo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72058" y="19811"/>
            <a:ext cx="1012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79066" y="19811"/>
            <a:ext cx="1362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</a:rPr>
              <a:t>J</a:t>
            </a:r>
            <a:r>
              <a:rPr sz="2000" spc="60" dirty="0">
                <a:solidFill>
                  <a:srgbClr val="FFFFFF"/>
                </a:solidFill>
              </a:rPr>
              <a:t>a</a:t>
            </a:r>
            <a:r>
              <a:rPr sz="2000" spc="-50" dirty="0">
                <a:solidFill>
                  <a:srgbClr val="FFFFFF"/>
                </a:solidFill>
              </a:rPr>
              <a:t>v</a:t>
            </a:r>
            <a:r>
              <a:rPr sz="2000" spc="-30" dirty="0">
                <a:solidFill>
                  <a:srgbClr val="FFFFFF"/>
                </a:solidFill>
              </a:rPr>
              <a:t>a</a:t>
            </a:r>
            <a:r>
              <a:rPr sz="2000" spc="-20" dirty="0">
                <a:solidFill>
                  <a:srgbClr val="FFFFFF"/>
                </a:solidFill>
              </a:rPr>
              <a:t>Sc</a:t>
            </a:r>
            <a:r>
              <a:rPr sz="2000" spc="-10" dirty="0">
                <a:solidFill>
                  <a:srgbClr val="FFFFFF"/>
                </a:solidFill>
              </a:rPr>
              <a:t>r</a:t>
            </a:r>
            <a:r>
              <a:rPr sz="2000" spc="20" dirty="0">
                <a:solidFill>
                  <a:srgbClr val="FFFFFF"/>
                </a:solidFill>
              </a:rPr>
              <a:t>i</a:t>
            </a:r>
            <a:r>
              <a:rPr sz="2000" spc="85" dirty="0">
                <a:solidFill>
                  <a:srgbClr val="FFFFFF"/>
                </a:solidFill>
              </a:rPr>
              <a:t>p</a:t>
            </a:r>
            <a:r>
              <a:rPr sz="2000" spc="30" dirty="0">
                <a:solidFill>
                  <a:srgbClr val="FFFFFF"/>
                </a:solidFill>
              </a:rPr>
              <a:t>t</a:t>
            </a:r>
            <a:endParaRPr sz="20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9627" y="506017"/>
            <a:ext cx="4052371" cy="63519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801312" y="47243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77985" y="391816"/>
            <a:ext cx="0" cy="6466205"/>
          </a:xfrm>
          <a:custGeom>
            <a:avLst/>
            <a:gdLst/>
            <a:ahLst/>
            <a:cxnLst/>
            <a:rect l="l" t="t" r="r" b="b"/>
            <a:pathLst>
              <a:path h="6466205">
                <a:moveTo>
                  <a:pt x="0" y="0"/>
                </a:moveTo>
                <a:lnTo>
                  <a:pt x="0" y="6466183"/>
                </a:lnTo>
              </a:path>
            </a:pathLst>
          </a:custGeom>
          <a:ln w="254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40"/>
              </a:spcBef>
              <a:tabLst>
                <a:tab pos="1788160" algn="l"/>
              </a:tabLst>
            </a:pPr>
            <a:r>
              <a:rPr spc="20" dirty="0"/>
              <a:t>Spring</a:t>
            </a:r>
            <a:r>
              <a:rPr spc="-175" dirty="0"/>
              <a:t> </a:t>
            </a:r>
            <a:r>
              <a:rPr spc="20" dirty="0"/>
              <a:t>and</a:t>
            </a:r>
            <a:r>
              <a:rPr spc="-175" dirty="0"/>
              <a:t> </a:t>
            </a:r>
            <a:r>
              <a:rPr spc="50" dirty="0"/>
              <a:t>JAX-RS</a:t>
            </a:r>
            <a:r>
              <a:rPr spc="-175" dirty="0"/>
              <a:t> </a:t>
            </a:r>
            <a:r>
              <a:rPr spc="45" dirty="0"/>
              <a:t>for</a:t>
            </a:r>
            <a:r>
              <a:rPr spc="-180" dirty="0"/>
              <a:t> </a:t>
            </a:r>
            <a:r>
              <a:rPr spc="20" dirty="0"/>
              <a:t>Java </a:t>
            </a:r>
            <a:r>
              <a:rPr spc="-1110" dirty="0"/>
              <a:t> </a:t>
            </a:r>
            <a:r>
              <a:rPr spc="-20" dirty="0"/>
              <a:t>Node.js	</a:t>
            </a:r>
            <a:r>
              <a:rPr spc="45" dirty="0"/>
              <a:t>for </a:t>
            </a:r>
            <a:r>
              <a:rPr spc="30" dirty="0"/>
              <a:t>JavaScript </a:t>
            </a:r>
            <a:r>
              <a:rPr spc="35" dirty="0"/>
              <a:t> </a:t>
            </a:r>
            <a:r>
              <a:rPr spc="10" dirty="0"/>
              <a:t>ASP.NET</a:t>
            </a:r>
            <a:r>
              <a:rPr spc="-170" dirty="0"/>
              <a:t> </a:t>
            </a:r>
            <a:r>
              <a:rPr spc="45" dirty="0"/>
              <a:t>for</a:t>
            </a:r>
            <a:r>
              <a:rPr spc="-160" dirty="0"/>
              <a:t> </a:t>
            </a:r>
            <a:r>
              <a:rPr spc="-130" dirty="0"/>
              <a:t>C#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5092925" y="3183635"/>
            <a:ext cx="3466465" cy="2171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47000"/>
              </a:lnSpc>
              <a:spcBef>
                <a:spcPts val="40"/>
              </a:spcBef>
            </a:pPr>
            <a:r>
              <a:rPr sz="3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32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3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 </a:t>
            </a:r>
            <a:r>
              <a:rPr sz="3200" spc="-11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Flask </a:t>
            </a: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Python </a:t>
            </a:r>
            <a:r>
              <a:rPr sz="3200" spc="-1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Akka</a:t>
            </a:r>
            <a:r>
              <a:rPr sz="3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523" y="2120900"/>
            <a:ext cx="2789555" cy="234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18895" algn="r">
              <a:lnSpc>
                <a:spcPct val="141000"/>
              </a:lnSpc>
              <a:spcBef>
                <a:spcPts val="100"/>
              </a:spcBef>
            </a:pP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058" y="19811"/>
            <a:ext cx="862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398" y="0"/>
            <a:ext cx="12146915" cy="6858000"/>
            <a:chOff x="45398" y="0"/>
            <a:chExt cx="12146915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8276" y="506017"/>
              <a:ext cx="4239779" cy="63519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98" y="502239"/>
              <a:ext cx="4766664" cy="63557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68053" y="0"/>
              <a:ext cx="180340" cy="6858000"/>
            </a:xfrm>
            <a:custGeom>
              <a:avLst/>
              <a:gdLst/>
              <a:ahLst/>
              <a:cxnLst/>
              <a:rect l="l" t="t" r="r" b="b"/>
              <a:pathLst>
                <a:path w="180339" h="6858000">
                  <a:moveTo>
                    <a:pt x="0" y="0"/>
                  </a:moveTo>
                  <a:lnTo>
                    <a:pt x="179851" y="0"/>
                  </a:lnTo>
                  <a:lnTo>
                    <a:pt x="1798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6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31167" y="400109"/>
              <a:ext cx="0" cy="6457950"/>
            </a:xfrm>
            <a:custGeom>
              <a:avLst/>
              <a:gdLst/>
              <a:ahLst/>
              <a:cxnLst/>
              <a:rect l="l" t="t" r="r" b="b"/>
              <a:pathLst>
                <a:path h="6457950">
                  <a:moveTo>
                    <a:pt x="0" y="0"/>
                  </a:moveTo>
                  <a:lnTo>
                    <a:pt x="0" y="6457890"/>
                  </a:lnTo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9628" y="506017"/>
              <a:ext cx="4052371" cy="63519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2947" y="497363"/>
              <a:ext cx="6858000" cy="63606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8019" y="0"/>
              <a:ext cx="180340" cy="6858000"/>
            </a:xfrm>
            <a:custGeom>
              <a:avLst/>
              <a:gdLst/>
              <a:ahLst/>
              <a:cxnLst/>
              <a:rect l="l" t="t" r="r" b="b"/>
              <a:pathLst>
                <a:path w="180340" h="6858000">
                  <a:moveTo>
                    <a:pt x="0" y="0"/>
                  </a:moveTo>
                  <a:lnTo>
                    <a:pt x="179851" y="0"/>
                  </a:lnTo>
                  <a:lnTo>
                    <a:pt x="1798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6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77984" y="391816"/>
              <a:ext cx="0" cy="6466205"/>
            </a:xfrm>
            <a:custGeom>
              <a:avLst/>
              <a:gdLst/>
              <a:ahLst/>
              <a:cxnLst/>
              <a:rect l="l" t="t" r="r" b="b"/>
              <a:pathLst>
                <a:path h="6466205">
                  <a:moveTo>
                    <a:pt x="0" y="0"/>
                  </a:moveTo>
                  <a:lnTo>
                    <a:pt x="0" y="6466183"/>
                  </a:lnTo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7951" y="497363"/>
              <a:ext cx="4034048" cy="636063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79066" y="19811"/>
            <a:ext cx="981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FFFFFF"/>
                </a:solidFill>
              </a:rPr>
              <a:t>No</a:t>
            </a:r>
            <a:r>
              <a:rPr sz="2000" spc="85" dirty="0">
                <a:solidFill>
                  <a:srgbClr val="FFFFFF"/>
                </a:solidFill>
              </a:rPr>
              <a:t>d</a:t>
            </a:r>
            <a:r>
              <a:rPr sz="2000" dirty="0">
                <a:solidFill>
                  <a:srgbClr val="FFFFFF"/>
                </a:solidFill>
              </a:rPr>
              <a:t>e</a:t>
            </a:r>
            <a:r>
              <a:rPr sz="2000" spc="-195" dirty="0">
                <a:solidFill>
                  <a:srgbClr val="FFFFFF"/>
                </a:solidFill>
              </a:rPr>
              <a:t>.</a:t>
            </a:r>
            <a:r>
              <a:rPr sz="2000" spc="-120" dirty="0">
                <a:solidFill>
                  <a:srgbClr val="FFFFFF"/>
                </a:solidFill>
              </a:rPr>
              <a:t>j</a:t>
            </a:r>
            <a:r>
              <a:rPr sz="2000" spc="-45" dirty="0">
                <a:solidFill>
                  <a:srgbClr val="FFFFFF"/>
                </a:solidFill>
              </a:rPr>
              <a:t>s</a:t>
            </a:r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9801312" y="47243"/>
            <a:ext cx="68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7185" y="1736852"/>
            <a:ext cx="490410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451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Advantages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2245"/>
              </a:lnSpc>
              <a:spcBef>
                <a:spcPts val="2175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ts val="2245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2305"/>
              </a:lnSpc>
              <a:spcBef>
                <a:spcPts val="1605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evolve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ts val="2305"/>
              </a:lnSpc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evolves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6852"/>
            <a:ext cx="517271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Disadvantages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090"/>
              </a:lnSpc>
              <a:spcBef>
                <a:spcPts val="25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fixed.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flexibility.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483235">
              <a:lnSpc>
                <a:spcPts val="2210"/>
              </a:lnSpc>
              <a:spcBef>
                <a:spcPts val="182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Regenerating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SDKs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leaves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6163" y="517651"/>
            <a:ext cx="419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Codegen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0036" y="1667681"/>
            <a:ext cx="6369685" cy="4418330"/>
            <a:chOff x="2600036" y="1667681"/>
            <a:chExt cx="6369685" cy="44183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72159" y="5314410"/>
              <a:ext cx="697565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2159" y="4406190"/>
              <a:ext cx="697565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0323" y="3541358"/>
              <a:ext cx="697565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177" y="1667681"/>
              <a:ext cx="697565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8177" y="2597876"/>
              <a:ext cx="697565" cy="685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544" y="1684333"/>
              <a:ext cx="597364" cy="6607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3864" y="2604519"/>
              <a:ext cx="619432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3864" y="3536387"/>
              <a:ext cx="619432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41807" y="2003658"/>
              <a:ext cx="4998720" cy="1889760"/>
            </a:xfrm>
            <a:custGeom>
              <a:avLst/>
              <a:gdLst/>
              <a:ahLst/>
              <a:cxnLst/>
              <a:rect l="l" t="t" r="r" b="b"/>
              <a:pathLst>
                <a:path w="4998720" h="1889760">
                  <a:moveTo>
                    <a:pt x="4922698" y="1865789"/>
                  </a:moveTo>
                  <a:lnTo>
                    <a:pt x="4913797" y="1889578"/>
                  </a:lnTo>
                  <a:lnTo>
                    <a:pt x="4998516" y="1880599"/>
                  </a:lnTo>
                  <a:lnTo>
                    <a:pt x="4988875" y="1870231"/>
                  </a:lnTo>
                  <a:lnTo>
                    <a:pt x="4934568" y="1870231"/>
                  </a:lnTo>
                  <a:lnTo>
                    <a:pt x="4922698" y="1865789"/>
                  </a:lnTo>
                  <a:close/>
                </a:path>
                <a:path w="4998720" h="1889760">
                  <a:moveTo>
                    <a:pt x="4931600" y="1841999"/>
                  </a:moveTo>
                  <a:lnTo>
                    <a:pt x="4922698" y="1865789"/>
                  </a:lnTo>
                  <a:lnTo>
                    <a:pt x="4934568" y="1870231"/>
                  </a:lnTo>
                  <a:lnTo>
                    <a:pt x="4943471" y="1846441"/>
                  </a:lnTo>
                  <a:lnTo>
                    <a:pt x="4931600" y="1841999"/>
                  </a:lnTo>
                  <a:close/>
                </a:path>
                <a:path w="4998720" h="1889760">
                  <a:moveTo>
                    <a:pt x="4940501" y="1818210"/>
                  </a:moveTo>
                  <a:lnTo>
                    <a:pt x="4931600" y="1841999"/>
                  </a:lnTo>
                  <a:lnTo>
                    <a:pt x="4943471" y="1846441"/>
                  </a:lnTo>
                  <a:lnTo>
                    <a:pt x="4934568" y="1870231"/>
                  </a:lnTo>
                  <a:lnTo>
                    <a:pt x="4988875" y="1870231"/>
                  </a:lnTo>
                  <a:lnTo>
                    <a:pt x="4940501" y="1818210"/>
                  </a:lnTo>
                  <a:close/>
                </a:path>
                <a:path w="4998720" h="1889760">
                  <a:moveTo>
                    <a:pt x="8901" y="0"/>
                  </a:moveTo>
                  <a:lnTo>
                    <a:pt x="0" y="23788"/>
                  </a:lnTo>
                  <a:lnTo>
                    <a:pt x="4922698" y="1865789"/>
                  </a:lnTo>
                  <a:lnTo>
                    <a:pt x="4931600" y="1841999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0036" y="5400119"/>
              <a:ext cx="619432" cy="685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0036" y="4468253"/>
              <a:ext cx="622238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17011" y="2001545"/>
              <a:ext cx="5055235" cy="3754120"/>
            </a:xfrm>
            <a:custGeom>
              <a:avLst/>
              <a:gdLst/>
              <a:ahLst/>
              <a:cxnLst/>
              <a:rect l="l" t="t" r="r" b="b"/>
              <a:pathLst>
                <a:path w="5055234" h="3754120">
                  <a:moveTo>
                    <a:pt x="5055146" y="2747556"/>
                  </a:moveTo>
                  <a:lnTo>
                    <a:pt x="5054384" y="2747340"/>
                  </a:lnTo>
                  <a:lnTo>
                    <a:pt x="4973028" y="2724874"/>
                  </a:lnTo>
                  <a:lnTo>
                    <a:pt x="4977930" y="2749804"/>
                  </a:lnTo>
                  <a:lnTo>
                    <a:pt x="3822458" y="2977108"/>
                  </a:lnTo>
                  <a:lnTo>
                    <a:pt x="2094179" y="2045792"/>
                  </a:lnTo>
                  <a:lnTo>
                    <a:pt x="4964176" y="977722"/>
                  </a:lnTo>
                  <a:lnTo>
                    <a:pt x="4973028" y="1001522"/>
                  </a:lnTo>
                  <a:lnTo>
                    <a:pt x="5021592" y="949477"/>
                  </a:lnTo>
                  <a:lnTo>
                    <a:pt x="5031156" y="939241"/>
                  </a:lnTo>
                  <a:lnTo>
                    <a:pt x="4946459" y="930109"/>
                  </a:lnTo>
                  <a:lnTo>
                    <a:pt x="4955311" y="953909"/>
                  </a:lnTo>
                  <a:lnTo>
                    <a:pt x="2064423" y="2029752"/>
                  </a:lnTo>
                  <a:lnTo>
                    <a:pt x="1078471" y="1498447"/>
                  </a:lnTo>
                  <a:lnTo>
                    <a:pt x="4964214" y="47599"/>
                  </a:lnTo>
                  <a:lnTo>
                    <a:pt x="4973104" y="71386"/>
                  </a:lnTo>
                  <a:lnTo>
                    <a:pt x="5021542" y="19367"/>
                  </a:lnTo>
                  <a:lnTo>
                    <a:pt x="5031156" y="9042"/>
                  </a:lnTo>
                  <a:lnTo>
                    <a:pt x="4946447" y="0"/>
                  </a:lnTo>
                  <a:lnTo>
                    <a:pt x="4955337" y="23799"/>
                  </a:lnTo>
                  <a:lnTo>
                    <a:pt x="1048740" y="1482432"/>
                  </a:lnTo>
                  <a:lnTo>
                    <a:pt x="32308" y="934694"/>
                  </a:lnTo>
                  <a:lnTo>
                    <a:pt x="20256" y="957059"/>
                  </a:lnTo>
                  <a:lnTo>
                    <a:pt x="1017104" y="1494243"/>
                  </a:lnTo>
                  <a:lnTo>
                    <a:pt x="21831" y="1865845"/>
                  </a:lnTo>
                  <a:lnTo>
                    <a:pt x="30721" y="1889645"/>
                  </a:lnTo>
                  <a:lnTo>
                    <a:pt x="1046835" y="1510258"/>
                  </a:lnTo>
                  <a:lnTo>
                    <a:pt x="2032736" y="2041537"/>
                  </a:lnTo>
                  <a:lnTo>
                    <a:pt x="825" y="2797708"/>
                  </a:lnTo>
                  <a:lnTo>
                    <a:pt x="9690" y="2821521"/>
                  </a:lnTo>
                  <a:lnTo>
                    <a:pt x="2062505" y="2057577"/>
                  </a:lnTo>
                  <a:lnTo>
                    <a:pt x="3783228" y="2984817"/>
                  </a:lnTo>
                  <a:lnTo>
                    <a:pt x="0" y="3729024"/>
                  </a:lnTo>
                  <a:lnTo>
                    <a:pt x="4902" y="3753942"/>
                  </a:lnTo>
                  <a:lnTo>
                    <a:pt x="3818420" y="3003778"/>
                  </a:lnTo>
                  <a:lnTo>
                    <a:pt x="4982032" y="3630803"/>
                  </a:lnTo>
                  <a:lnTo>
                    <a:pt x="4969992" y="3653167"/>
                  </a:lnTo>
                  <a:lnTo>
                    <a:pt x="5055146" y="3655771"/>
                  </a:lnTo>
                  <a:lnTo>
                    <a:pt x="5041824" y="3636835"/>
                  </a:lnTo>
                  <a:lnTo>
                    <a:pt x="5006137" y="3586086"/>
                  </a:lnTo>
                  <a:lnTo>
                    <a:pt x="4994084" y="3608438"/>
                  </a:lnTo>
                  <a:lnTo>
                    <a:pt x="3857650" y="2996069"/>
                  </a:lnTo>
                  <a:lnTo>
                    <a:pt x="4982832" y="2774721"/>
                  </a:lnTo>
                  <a:lnTo>
                    <a:pt x="4987734" y="2799638"/>
                  </a:lnTo>
                  <a:lnTo>
                    <a:pt x="5055146" y="274755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286137" y="5430011"/>
            <a:ext cx="128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2154" y="4475988"/>
            <a:ext cx="981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0319" y="3610355"/>
            <a:ext cx="68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62154" y="1772411"/>
            <a:ext cx="862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2154" y="2711196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69003" y="517651"/>
            <a:ext cx="496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endParaRPr sz="3600"/>
          </a:p>
        </p:txBody>
      </p:sp>
      <p:sp>
        <p:nvSpPr>
          <p:cNvPr id="21" name="object 21"/>
          <p:cNvSpPr txBox="1"/>
          <p:nvPr/>
        </p:nvSpPr>
        <p:spPr>
          <a:xfrm>
            <a:off x="1687855" y="1879091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3939" y="2811779"/>
            <a:ext cx="390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C#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4750" y="368655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1619" y="4558284"/>
            <a:ext cx="1362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3939" y="5539740"/>
            <a:ext cx="390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0036" y="1667681"/>
            <a:ext cx="6369685" cy="4418330"/>
            <a:chOff x="2600036" y="1667681"/>
            <a:chExt cx="6369685" cy="44183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72159" y="5314410"/>
              <a:ext cx="697565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2159" y="4406190"/>
              <a:ext cx="697565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0323" y="3541358"/>
              <a:ext cx="697565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177" y="1667681"/>
              <a:ext cx="697565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8177" y="2597876"/>
              <a:ext cx="697565" cy="685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544" y="1684333"/>
              <a:ext cx="597364" cy="6607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0036" y="5400119"/>
              <a:ext cx="619432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3864" y="2604519"/>
              <a:ext cx="619432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3864" y="3536387"/>
              <a:ext cx="619432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0036" y="4468253"/>
              <a:ext cx="622238" cy="685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15055" y="2001545"/>
              <a:ext cx="5057140" cy="3753485"/>
            </a:xfrm>
            <a:custGeom>
              <a:avLst/>
              <a:gdLst/>
              <a:ahLst/>
              <a:cxnLst/>
              <a:rect l="l" t="t" r="r" b="b"/>
              <a:pathLst>
                <a:path w="5057140" h="3753485">
                  <a:moveTo>
                    <a:pt x="5057102" y="2747556"/>
                  </a:moveTo>
                  <a:lnTo>
                    <a:pt x="5048047" y="2738082"/>
                  </a:lnTo>
                  <a:lnTo>
                    <a:pt x="4998212" y="2685986"/>
                  </a:lnTo>
                  <a:lnTo>
                    <a:pt x="4989652" y="2709900"/>
                  </a:lnTo>
                  <a:lnTo>
                    <a:pt x="3890822" y="2316238"/>
                  </a:lnTo>
                  <a:lnTo>
                    <a:pt x="4958207" y="1921078"/>
                  </a:lnTo>
                  <a:lnTo>
                    <a:pt x="4967033" y="1944903"/>
                  </a:lnTo>
                  <a:lnTo>
                    <a:pt x="5015776" y="1892846"/>
                  </a:lnTo>
                  <a:lnTo>
                    <a:pt x="5025263" y="1882724"/>
                  </a:lnTo>
                  <a:lnTo>
                    <a:pt x="4940579" y="1873440"/>
                  </a:lnTo>
                  <a:lnTo>
                    <a:pt x="4949393" y="1897265"/>
                  </a:lnTo>
                  <a:lnTo>
                    <a:pt x="3853662" y="2302916"/>
                  </a:lnTo>
                  <a:lnTo>
                    <a:pt x="3816629" y="2289657"/>
                  </a:lnTo>
                  <a:lnTo>
                    <a:pt x="3816629" y="2316632"/>
                  </a:lnTo>
                  <a:lnTo>
                    <a:pt x="3428758" y="2460218"/>
                  </a:lnTo>
                  <a:lnTo>
                    <a:pt x="2657475" y="1901342"/>
                  </a:lnTo>
                  <a:lnTo>
                    <a:pt x="3816629" y="2316632"/>
                  </a:lnTo>
                  <a:lnTo>
                    <a:pt x="3816629" y="2289657"/>
                  </a:lnTo>
                  <a:lnTo>
                    <a:pt x="2606167" y="1855978"/>
                  </a:lnTo>
                  <a:lnTo>
                    <a:pt x="4966132" y="977722"/>
                  </a:lnTo>
                  <a:lnTo>
                    <a:pt x="4974983" y="1001522"/>
                  </a:lnTo>
                  <a:lnTo>
                    <a:pt x="5023548" y="949477"/>
                  </a:lnTo>
                  <a:lnTo>
                    <a:pt x="5033111" y="939241"/>
                  </a:lnTo>
                  <a:lnTo>
                    <a:pt x="4948415" y="930109"/>
                  </a:lnTo>
                  <a:lnTo>
                    <a:pt x="4957267" y="953909"/>
                  </a:lnTo>
                  <a:lnTo>
                    <a:pt x="2573985" y="1840852"/>
                  </a:lnTo>
                  <a:lnTo>
                    <a:pt x="2498229" y="1785962"/>
                  </a:lnTo>
                  <a:lnTo>
                    <a:pt x="2498229" y="1817306"/>
                  </a:lnTo>
                  <a:lnTo>
                    <a:pt x="1338872" y="1401953"/>
                  </a:lnTo>
                  <a:lnTo>
                    <a:pt x="1725676" y="1257528"/>
                  </a:lnTo>
                  <a:lnTo>
                    <a:pt x="2498229" y="1817306"/>
                  </a:lnTo>
                  <a:lnTo>
                    <a:pt x="2498229" y="1785962"/>
                  </a:lnTo>
                  <a:lnTo>
                    <a:pt x="1754238" y="1246860"/>
                  </a:lnTo>
                  <a:lnTo>
                    <a:pt x="4966170" y="47599"/>
                  </a:lnTo>
                  <a:lnTo>
                    <a:pt x="4975060" y="71386"/>
                  </a:lnTo>
                  <a:lnTo>
                    <a:pt x="5023497" y="19367"/>
                  </a:lnTo>
                  <a:lnTo>
                    <a:pt x="5033111" y="9042"/>
                  </a:lnTo>
                  <a:lnTo>
                    <a:pt x="4948402" y="0"/>
                  </a:lnTo>
                  <a:lnTo>
                    <a:pt x="4957292" y="23799"/>
                  </a:lnTo>
                  <a:lnTo>
                    <a:pt x="1729536" y="1228966"/>
                  </a:lnTo>
                  <a:lnTo>
                    <a:pt x="38646" y="3733"/>
                  </a:lnTo>
                  <a:lnTo>
                    <a:pt x="23749" y="24295"/>
                  </a:lnTo>
                  <a:lnTo>
                    <a:pt x="1700974" y="1239634"/>
                  </a:lnTo>
                  <a:lnTo>
                    <a:pt x="1301800" y="1388668"/>
                  </a:lnTo>
                  <a:lnTo>
                    <a:pt x="32524" y="933919"/>
                  </a:lnTo>
                  <a:lnTo>
                    <a:pt x="23952" y="957834"/>
                  </a:lnTo>
                  <a:lnTo>
                    <a:pt x="1264920" y="1402435"/>
                  </a:lnTo>
                  <a:lnTo>
                    <a:pt x="23787" y="1865845"/>
                  </a:lnTo>
                  <a:lnTo>
                    <a:pt x="32677" y="1889645"/>
                  </a:lnTo>
                  <a:lnTo>
                    <a:pt x="1301991" y="1415719"/>
                  </a:lnTo>
                  <a:lnTo>
                    <a:pt x="2532100" y="1856435"/>
                  </a:lnTo>
                  <a:lnTo>
                    <a:pt x="2781" y="2797708"/>
                  </a:lnTo>
                  <a:lnTo>
                    <a:pt x="11645" y="2821521"/>
                  </a:lnTo>
                  <a:lnTo>
                    <a:pt x="2569222" y="1869732"/>
                  </a:lnTo>
                  <a:lnTo>
                    <a:pt x="2571877" y="1870671"/>
                  </a:lnTo>
                  <a:lnTo>
                    <a:pt x="3400120" y="2470823"/>
                  </a:lnTo>
                  <a:lnTo>
                    <a:pt x="0" y="3729571"/>
                  </a:lnTo>
                  <a:lnTo>
                    <a:pt x="8813" y="3753396"/>
                  </a:lnTo>
                  <a:lnTo>
                    <a:pt x="3424847" y="2488742"/>
                  </a:lnTo>
                  <a:lnTo>
                    <a:pt x="4987937" y="3621341"/>
                  </a:lnTo>
                  <a:lnTo>
                    <a:pt x="4973040" y="3641915"/>
                  </a:lnTo>
                  <a:lnTo>
                    <a:pt x="5057102" y="3655771"/>
                  </a:lnTo>
                  <a:lnTo>
                    <a:pt x="5043043" y="3628783"/>
                  </a:lnTo>
                  <a:lnTo>
                    <a:pt x="5017744" y="3580206"/>
                  </a:lnTo>
                  <a:lnTo>
                    <a:pt x="5002847" y="3600780"/>
                  </a:lnTo>
                  <a:lnTo>
                    <a:pt x="3453498" y="2478138"/>
                  </a:lnTo>
                  <a:lnTo>
                    <a:pt x="3853789" y="2329942"/>
                  </a:lnTo>
                  <a:lnTo>
                    <a:pt x="4981079" y="2733802"/>
                  </a:lnTo>
                  <a:lnTo>
                    <a:pt x="4972507" y="2757716"/>
                  </a:lnTo>
                  <a:lnTo>
                    <a:pt x="5057102" y="274755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86137" y="5430011"/>
            <a:ext cx="128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2154" y="4475988"/>
            <a:ext cx="981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30319" y="3610355"/>
            <a:ext cx="68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2154" y="1772411"/>
            <a:ext cx="862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62154" y="2711196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569003" y="517651"/>
            <a:ext cx="496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endParaRPr sz="3600"/>
          </a:p>
        </p:txBody>
      </p:sp>
      <p:sp>
        <p:nvSpPr>
          <p:cNvPr id="20" name="object 20"/>
          <p:cNvSpPr txBox="1"/>
          <p:nvPr/>
        </p:nvSpPr>
        <p:spPr>
          <a:xfrm>
            <a:off x="1687855" y="1879091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3939" y="2811779"/>
            <a:ext cx="390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C#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4750" y="368655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1619" y="4558284"/>
            <a:ext cx="1362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3939" y="5539740"/>
            <a:ext cx="390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0036" y="1667681"/>
            <a:ext cx="6369685" cy="4418330"/>
            <a:chOff x="2600036" y="1667681"/>
            <a:chExt cx="6369685" cy="44183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72159" y="5314410"/>
              <a:ext cx="697565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2159" y="4406190"/>
              <a:ext cx="697565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0323" y="3541358"/>
              <a:ext cx="697565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177" y="1667681"/>
              <a:ext cx="697565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8177" y="2597876"/>
              <a:ext cx="697565" cy="685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544" y="1684333"/>
              <a:ext cx="597364" cy="6607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3864" y="2604519"/>
              <a:ext cx="619432" cy="685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43948" y="2003064"/>
              <a:ext cx="5004435" cy="961390"/>
            </a:xfrm>
            <a:custGeom>
              <a:avLst/>
              <a:gdLst/>
              <a:ahLst/>
              <a:cxnLst/>
              <a:rect l="l" t="t" r="r" b="b"/>
              <a:pathLst>
                <a:path w="5004434" h="961389">
                  <a:moveTo>
                    <a:pt x="4926990" y="936340"/>
                  </a:moveTo>
                  <a:lnTo>
                    <a:pt x="4922370" y="961316"/>
                  </a:lnTo>
                  <a:lnTo>
                    <a:pt x="5000970" y="938651"/>
                  </a:lnTo>
                  <a:lnTo>
                    <a:pt x="4939485" y="938651"/>
                  </a:lnTo>
                  <a:lnTo>
                    <a:pt x="4926990" y="936340"/>
                  </a:lnTo>
                  <a:close/>
                </a:path>
                <a:path w="5004434" h="961389">
                  <a:moveTo>
                    <a:pt x="4931610" y="911363"/>
                  </a:moveTo>
                  <a:lnTo>
                    <a:pt x="4926990" y="936340"/>
                  </a:lnTo>
                  <a:lnTo>
                    <a:pt x="4939485" y="938651"/>
                  </a:lnTo>
                  <a:lnTo>
                    <a:pt x="4944106" y="913674"/>
                  </a:lnTo>
                  <a:lnTo>
                    <a:pt x="4931610" y="911363"/>
                  </a:lnTo>
                  <a:close/>
                </a:path>
                <a:path w="5004434" h="961389">
                  <a:moveTo>
                    <a:pt x="4936230" y="886387"/>
                  </a:moveTo>
                  <a:lnTo>
                    <a:pt x="4931610" y="911363"/>
                  </a:lnTo>
                  <a:lnTo>
                    <a:pt x="4944106" y="913674"/>
                  </a:lnTo>
                  <a:lnTo>
                    <a:pt x="4939485" y="938651"/>
                  </a:lnTo>
                  <a:lnTo>
                    <a:pt x="5000970" y="938651"/>
                  </a:lnTo>
                  <a:lnTo>
                    <a:pt x="5004229" y="937712"/>
                  </a:lnTo>
                  <a:lnTo>
                    <a:pt x="4936230" y="886387"/>
                  </a:lnTo>
                  <a:close/>
                </a:path>
                <a:path w="5004434" h="961389">
                  <a:moveTo>
                    <a:pt x="4620" y="0"/>
                  </a:moveTo>
                  <a:lnTo>
                    <a:pt x="0" y="24977"/>
                  </a:lnTo>
                  <a:lnTo>
                    <a:pt x="4926990" y="936340"/>
                  </a:lnTo>
                  <a:lnTo>
                    <a:pt x="4931610" y="911363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3864" y="3536387"/>
              <a:ext cx="619432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0036" y="4468253"/>
              <a:ext cx="622238" cy="685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39013" y="2935464"/>
              <a:ext cx="5033645" cy="1824355"/>
            </a:xfrm>
            <a:custGeom>
              <a:avLst/>
              <a:gdLst/>
              <a:ahLst/>
              <a:cxnLst/>
              <a:rect l="l" t="t" r="r" b="b"/>
              <a:pathLst>
                <a:path w="5033645" h="1824354">
                  <a:moveTo>
                    <a:pt x="4957128" y="1799882"/>
                  </a:moveTo>
                  <a:lnTo>
                    <a:pt x="4948561" y="1823793"/>
                  </a:lnTo>
                  <a:lnTo>
                    <a:pt x="5033147" y="1813626"/>
                  </a:lnTo>
                  <a:lnTo>
                    <a:pt x="5024094" y="1804160"/>
                  </a:lnTo>
                  <a:lnTo>
                    <a:pt x="4969070" y="1804160"/>
                  </a:lnTo>
                  <a:lnTo>
                    <a:pt x="4957128" y="1799882"/>
                  </a:lnTo>
                  <a:close/>
                </a:path>
                <a:path w="5033645" h="1824354">
                  <a:moveTo>
                    <a:pt x="4965695" y="1775969"/>
                  </a:moveTo>
                  <a:lnTo>
                    <a:pt x="4957128" y="1799882"/>
                  </a:lnTo>
                  <a:lnTo>
                    <a:pt x="4969070" y="1804160"/>
                  </a:lnTo>
                  <a:lnTo>
                    <a:pt x="4977636" y="1780247"/>
                  </a:lnTo>
                  <a:lnTo>
                    <a:pt x="4965695" y="1775969"/>
                  </a:lnTo>
                  <a:close/>
                </a:path>
                <a:path w="5033645" h="1824354">
                  <a:moveTo>
                    <a:pt x="4974262" y="1752057"/>
                  </a:moveTo>
                  <a:lnTo>
                    <a:pt x="4965695" y="1775969"/>
                  </a:lnTo>
                  <a:lnTo>
                    <a:pt x="4977636" y="1780247"/>
                  </a:lnTo>
                  <a:lnTo>
                    <a:pt x="4969070" y="1804160"/>
                  </a:lnTo>
                  <a:lnTo>
                    <a:pt x="5024094" y="1804160"/>
                  </a:lnTo>
                  <a:lnTo>
                    <a:pt x="4974262" y="1752057"/>
                  </a:lnTo>
                  <a:close/>
                </a:path>
                <a:path w="5033645" h="1824354">
                  <a:moveTo>
                    <a:pt x="8567" y="0"/>
                  </a:moveTo>
                  <a:lnTo>
                    <a:pt x="0" y="23911"/>
                  </a:lnTo>
                  <a:lnTo>
                    <a:pt x="4957128" y="1799882"/>
                  </a:lnTo>
                  <a:lnTo>
                    <a:pt x="4965695" y="1775969"/>
                  </a:lnTo>
                  <a:lnTo>
                    <a:pt x="856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0036" y="5400119"/>
              <a:ext cx="619432" cy="685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11779" y="1889201"/>
              <a:ext cx="5081905" cy="3863975"/>
            </a:xfrm>
            <a:custGeom>
              <a:avLst/>
              <a:gdLst/>
              <a:ahLst/>
              <a:cxnLst/>
              <a:rect l="l" t="t" r="r" b="b"/>
              <a:pathLst>
                <a:path w="5081905" h="3863975">
                  <a:moveTo>
                    <a:pt x="5081397" y="0"/>
                  </a:moveTo>
                  <a:lnTo>
                    <a:pt x="4997666" y="15748"/>
                  </a:lnTo>
                  <a:lnTo>
                    <a:pt x="5013033" y="35979"/>
                  </a:lnTo>
                  <a:lnTo>
                    <a:pt x="1706473" y="2547531"/>
                  </a:lnTo>
                  <a:lnTo>
                    <a:pt x="1706473" y="2595778"/>
                  </a:lnTo>
                  <a:lnTo>
                    <a:pt x="1678025" y="2601036"/>
                  </a:lnTo>
                  <a:lnTo>
                    <a:pt x="1691779" y="2590596"/>
                  </a:lnTo>
                  <a:lnTo>
                    <a:pt x="1706473" y="2595778"/>
                  </a:lnTo>
                  <a:lnTo>
                    <a:pt x="1706473" y="2547531"/>
                  </a:lnTo>
                  <a:lnTo>
                    <a:pt x="1687322" y="2562072"/>
                  </a:lnTo>
                  <a:lnTo>
                    <a:pt x="35750" y="1978113"/>
                  </a:lnTo>
                  <a:lnTo>
                    <a:pt x="27279" y="2002066"/>
                  </a:lnTo>
                  <a:lnTo>
                    <a:pt x="1663115" y="2580462"/>
                  </a:lnTo>
                  <a:lnTo>
                    <a:pt x="1622526" y="2611285"/>
                  </a:lnTo>
                  <a:lnTo>
                    <a:pt x="8178" y="2909468"/>
                  </a:lnTo>
                  <a:lnTo>
                    <a:pt x="12801" y="2934449"/>
                  </a:lnTo>
                  <a:lnTo>
                    <a:pt x="1577594" y="2645422"/>
                  </a:lnTo>
                  <a:lnTo>
                    <a:pt x="0" y="3843705"/>
                  </a:lnTo>
                  <a:lnTo>
                    <a:pt x="15367" y="3863937"/>
                  </a:lnTo>
                  <a:lnTo>
                    <a:pt x="1633093" y="2635173"/>
                  </a:lnTo>
                  <a:lnTo>
                    <a:pt x="1754466" y="2612745"/>
                  </a:lnTo>
                  <a:lnTo>
                    <a:pt x="4984293" y="3754691"/>
                  </a:lnTo>
                  <a:lnTo>
                    <a:pt x="4975834" y="3778631"/>
                  </a:lnTo>
                  <a:lnTo>
                    <a:pt x="5060378" y="3768115"/>
                  </a:lnTo>
                  <a:lnTo>
                    <a:pt x="5051514" y="3758920"/>
                  </a:lnTo>
                  <a:lnTo>
                    <a:pt x="5001234" y="3706799"/>
                  </a:lnTo>
                  <a:lnTo>
                    <a:pt x="4992763" y="3730739"/>
                  </a:lnTo>
                  <a:lnTo>
                    <a:pt x="1804530" y="2603500"/>
                  </a:lnTo>
                  <a:lnTo>
                    <a:pt x="4955908" y="2021395"/>
                  </a:lnTo>
                  <a:lnTo>
                    <a:pt x="4960531" y="2046363"/>
                  </a:lnTo>
                  <a:lnTo>
                    <a:pt x="5028539" y="1995068"/>
                  </a:lnTo>
                  <a:lnTo>
                    <a:pt x="5025225" y="1994103"/>
                  </a:lnTo>
                  <a:lnTo>
                    <a:pt x="4946688" y="1971433"/>
                  </a:lnTo>
                  <a:lnTo>
                    <a:pt x="4951298" y="1996414"/>
                  </a:lnTo>
                  <a:lnTo>
                    <a:pt x="1756537" y="2586532"/>
                  </a:lnTo>
                  <a:lnTo>
                    <a:pt x="1715985" y="2572207"/>
                  </a:lnTo>
                  <a:lnTo>
                    <a:pt x="5028400" y="56210"/>
                  </a:lnTo>
                  <a:lnTo>
                    <a:pt x="5043767" y="76428"/>
                  </a:lnTo>
                  <a:lnTo>
                    <a:pt x="5067465" y="28295"/>
                  </a:lnTo>
                  <a:lnTo>
                    <a:pt x="508139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286137" y="5430011"/>
            <a:ext cx="128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2154" y="4475988"/>
            <a:ext cx="981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0319" y="3610355"/>
            <a:ext cx="68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2154" y="1772411"/>
            <a:ext cx="862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62154" y="2711196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569003" y="517651"/>
            <a:ext cx="496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endParaRPr sz="3600"/>
          </a:p>
        </p:txBody>
      </p:sp>
      <p:sp>
        <p:nvSpPr>
          <p:cNvPr id="22" name="object 22"/>
          <p:cNvSpPr txBox="1"/>
          <p:nvPr/>
        </p:nvSpPr>
        <p:spPr>
          <a:xfrm>
            <a:off x="1687855" y="1879091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3939" y="2811779"/>
            <a:ext cx="390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C#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4750" y="368655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1619" y="4558284"/>
            <a:ext cx="1362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03939" y="5539740"/>
            <a:ext cx="390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71547"/>
            <a:ext cx="6381750" cy="26771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01295">
              <a:lnSpc>
                <a:spcPct val="101000"/>
              </a:lnSpc>
              <a:spcBef>
                <a:spcPts val="75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58850">
              <a:lnSpc>
                <a:spcPts val="2810"/>
              </a:lnSpc>
              <a:spcBef>
                <a:spcPts val="197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169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SDKs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Stubs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Python.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493011"/>
            <a:ext cx="4069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Use</a:t>
            </a:r>
            <a:r>
              <a:rPr sz="2400" spc="-135" dirty="0"/>
              <a:t> </a:t>
            </a:r>
            <a:r>
              <a:rPr sz="2400" spc="10" dirty="0"/>
              <a:t>Swagger</a:t>
            </a:r>
            <a:r>
              <a:rPr sz="2400" spc="-140" dirty="0"/>
              <a:t> </a:t>
            </a:r>
            <a:r>
              <a:rPr sz="2400" dirty="0"/>
              <a:t>Inspector</a:t>
            </a:r>
            <a:r>
              <a:rPr sz="2400" spc="-140" dirty="0"/>
              <a:t> </a:t>
            </a:r>
            <a:r>
              <a:rPr sz="2400" spc="-105" dirty="0"/>
              <a:t>to: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35" dirty="0"/>
              <a:t>Access</a:t>
            </a:r>
            <a:r>
              <a:rPr spc="-140" dirty="0"/>
              <a:t> </a:t>
            </a:r>
            <a:r>
              <a:rPr spc="40" dirty="0"/>
              <a:t>web</a:t>
            </a:r>
            <a:r>
              <a:rPr spc="-150" dirty="0"/>
              <a:t> </a:t>
            </a:r>
            <a:r>
              <a:rPr spc="5" dirty="0"/>
              <a:t>APIs</a:t>
            </a:r>
            <a:endParaRPr spc="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285" dirty="0"/>
              <a:t>T</a:t>
            </a:r>
            <a:r>
              <a:rPr spc="30" dirty="0"/>
              <a:t>e</a:t>
            </a:r>
            <a:r>
              <a:rPr spc="-80" dirty="0"/>
              <a:t>s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35" dirty="0"/>
              <a:t>w</a:t>
            </a:r>
            <a:r>
              <a:rPr spc="-10" dirty="0"/>
              <a:t>e</a:t>
            </a:r>
            <a:r>
              <a:rPr spc="95" dirty="0"/>
              <a:t>b</a:t>
            </a:r>
            <a:r>
              <a:rPr spc="-130" dirty="0"/>
              <a:t> </a:t>
            </a:r>
            <a:r>
              <a:rPr spc="254" dirty="0"/>
              <a:t>A</a:t>
            </a:r>
            <a:r>
              <a:rPr spc="150" dirty="0"/>
              <a:t>P</a:t>
            </a:r>
            <a:r>
              <a:rPr spc="-315" dirty="0"/>
              <a:t>I</a:t>
            </a:r>
            <a:r>
              <a:rPr spc="-60" dirty="0"/>
              <a:t>s</a:t>
            </a:r>
            <a:endParaRPr spc="-60" dirty="0"/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45" dirty="0"/>
              <a:t>Interrogate</a:t>
            </a:r>
            <a:r>
              <a:rPr spc="-130" dirty="0"/>
              <a:t> </a:t>
            </a:r>
            <a:r>
              <a:rPr spc="40" dirty="0"/>
              <a:t>web</a:t>
            </a:r>
            <a:r>
              <a:rPr spc="-140" dirty="0"/>
              <a:t> </a:t>
            </a:r>
            <a:r>
              <a:rPr spc="5" dirty="0"/>
              <a:t>APIs</a:t>
            </a:r>
            <a:endParaRPr spc="5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30" dirty="0"/>
              <a:t>Generate</a:t>
            </a:r>
            <a:r>
              <a:rPr spc="-130" dirty="0"/>
              <a:t> </a:t>
            </a:r>
            <a:r>
              <a:rPr spc="35" dirty="0"/>
              <a:t>OpenAPI</a:t>
            </a:r>
            <a:r>
              <a:rPr spc="-130" dirty="0"/>
              <a:t> </a:t>
            </a:r>
            <a:r>
              <a:rPr spc="10" dirty="0"/>
              <a:t>documents</a:t>
            </a:r>
            <a:endParaRPr spc="10" dirty="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5" dirty="0"/>
              <a:t>Use</a:t>
            </a:r>
            <a:r>
              <a:rPr spc="-135" dirty="0"/>
              <a:t> </a:t>
            </a:r>
            <a:r>
              <a:rPr spc="10" dirty="0"/>
              <a:t>Swagger</a:t>
            </a:r>
            <a:r>
              <a:rPr spc="-135" dirty="0"/>
              <a:t> </a:t>
            </a:r>
            <a:r>
              <a:rPr spc="60" dirty="0"/>
              <a:t>Codegen</a:t>
            </a:r>
            <a:r>
              <a:rPr spc="-140" dirty="0"/>
              <a:t> </a:t>
            </a:r>
            <a:r>
              <a:rPr spc="-105" dirty="0"/>
              <a:t>to:</a:t>
            </a:r>
            <a:endParaRPr spc="-105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30" dirty="0"/>
              <a:t>Generate</a:t>
            </a:r>
            <a:r>
              <a:rPr spc="-140" dirty="0"/>
              <a:t> </a:t>
            </a:r>
            <a:r>
              <a:rPr spc="-5" dirty="0"/>
              <a:t>Client</a:t>
            </a:r>
            <a:r>
              <a:rPr spc="-140" dirty="0"/>
              <a:t> </a:t>
            </a:r>
            <a:r>
              <a:rPr spc="-20" dirty="0"/>
              <a:t>SDKs</a:t>
            </a:r>
            <a:endParaRPr spc="-20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30" dirty="0"/>
              <a:t>Generate</a:t>
            </a:r>
            <a:r>
              <a:rPr spc="-135" dirty="0"/>
              <a:t> </a:t>
            </a:r>
            <a:r>
              <a:rPr spc="-55" dirty="0"/>
              <a:t>Server</a:t>
            </a:r>
            <a:r>
              <a:rPr spc="-130" dirty="0"/>
              <a:t> </a:t>
            </a:r>
            <a:r>
              <a:rPr spc="-25" dirty="0"/>
              <a:t>Stubs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81742" y="2718308"/>
            <a:ext cx="5523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202020"/>
                </a:solidFill>
              </a:rPr>
              <a:t>Interrogating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105" dirty="0">
                <a:solidFill>
                  <a:srgbClr val="202020"/>
                </a:solidFill>
              </a:rPr>
              <a:t>Web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45" dirty="0">
                <a:solidFill>
                  <a:srgbClr val="202020"/>
                </a:solidFill>
              </a:rPr>
              <a:t>API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457200"/>
            <a:ext cx="11542395" cy="5501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7798" y="2564637"/>
            <a:ext cx="6381750" cy="17284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01295">
              <a:lnSpc>
                <a:spcPct val="101000"/>
              </a:lnSpc>
              <a:spcBef>
                <a:spcPts val="75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58850">
              <a:lnSpc>
                <a:spcPts val="2810"/>
              </a:lnSpc>
              <a:spcBef>
                <a:spcPts val="197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1386" y="2718308"/>
            <a:ext cx="888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202020"/>
                </a:solidFill>
              </a:rPr>
              <a:t>Generate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Client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SDKs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Server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Stubs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92100"/>
            <a:ext cx="18351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/>
              <a:t>C++</a:t>
            </a:r>
            <a:r>
              <a:rPr sz="2400" spc="-114" dirty="0"/>
              <a:t> </a:t>
            </a:r>
            <a:r>
              <a:rPr sz="2400" spc="-35" dirty="0"/>
              <a:t>a</a:t>
            </a:r>
            <a:r>
              <a:rPr sz="2400" spc="-40" dirty="0"/>
              <a:t>n</a:t>
            </a:r>
            <a:r>
              <a:rPr sz="2400" spc="110" dirty="0"/>
              <a:t>d</a:t>
            </a:r>
            <a:r>
              <a:rPr sz="2400" spc="-114" dirty="0"/>
              <a:t> </a:t>
            </a:r>
            <a:r>
              <a:rPr sz="2400" spc="-95" dirty="0"/>
              <a:t>C#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5" dirty="0"/>
              <a:t>Java</a:t>
            </a:r>
            <a:r>
              <a:rPr sz="2400" spc="-160" dirty="0"/>
              <a:t> </a:t>
            </a:r>
            <a:r>
              <a:rPr sz="2400" spc="-10" dirty="0"/>
              <a:t>SE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1813" y="1334515"/>
            <a:ext cx="6366510" cy="498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Kotlin,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Clojure,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Groovy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729480">
              <a:lnSpc>
                <a:spcPts val="4700"/>
              </a:lnSpc>
              <a:spcBef>
                <a:spcPts val="34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16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Angular,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AngularJS,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Fetch,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IntensifyJS,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737485">
              <a:lnSpc>
                <a:spcPct val="162000"/>
              </a:lnSpc>
              <a:spcBef>
                <a:spcPts val="3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Python,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Perl,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PHP,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Ruby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Objective-C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Swift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SalesForce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Apex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Google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Dart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Flash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3019" y="2507995"/>
            <a:ext cx="2491740" cy="1574165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875"/>
              </a:spcBef>
            </a:pP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SDK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04126"/>
            <a:ext cx="11200606" cy="63538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7377" y="19811"/>
            <a:ext cx="1012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</a:rPr>
              <a:t>Java</a:t>
            </a:r>
            <a:r>
              <a:rPr sz="2000" spc="-17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SE</a:t>
            </a:r>
            <a:endParaRPr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06018"/>
            <a:ext cx="3568052" cy="63519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2058" y="19811"/>
            <a:ext cx="1012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182" y="494008"/>
            <a:ext cx="4258597" cy="63639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79066" y="19811"/>
            <a:ext cx="1362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</a:rPr>
              <a:t>J</a:t>
            </a:r>
            <a:r>
              <a:rPr sz="2000" spc="60" dirty="0">
                <a:solidFill>
                  <a:srgbClr val="FFFFFF"/>
                </a:solidFill>
              </a:rPr>
              <a:t>a</a:t>
            </a:r>
            <a:r>
              <a:rPr sz="2000" spc="-50" dirty="0">
                <a:solidFill>
                  <a:srgbClr val="FFFFFF"/>
                </a:solidFill>
              </a:rPr>
              <a:t>v</a:t>
            </a:r>
            <a:r>
              <a:rPr sz="2000" spc="-30" dirty="0">
                <a:solidFill>
                  <a:srgbClr val="FFFFFF"/>
                </a:solidFill>
              </a:rPr>
              <a:t>a</a:t>
            </a:r>
            <a:r>
              <a:rPr sz="2000" spc="-20" dirty="0">
                <a:solidFill>
                  <a:srgbClr val="FFFFFF"/>
                </a:solidFill>
              </a:rPr>
              <a:t>Sc</a:t>
            </a:r>
            <a:r>
              <a:rPr sz="2000" spc="-10" dirty="0">
                <a:solidFill>
                  <a:srgbClr val="FFFFFF"/>
                </a:solidFill>
              </a:rPr>
              <a:t>r</a:t>
            </a:r>
            <a:r>
              <a:rPr sz="2000" spc="20" dirty="0">
                <a:solidFill>
                  <a:srgbClr val="FFFFFF"/>
                </a:solidFill>
              </a:rPr>
              <a:t>i</a:t>
            </a:r>
            <a:r>
              <a:rPr sz="2000" spc="85" dirty="0">
                <a:solidFill>
                  <a:srgbClr val="FFFFFF"/>
                </a:solidFill>
              </a:rPr>
              <a:t>p</a:t>
            </a:r>
            <a:r>
              <a:rPr sz="2000" spc="30" dirty="0">
                <a:solidFill>
                  <a:srgbClr val="FFFFFF"/>
                </a:solidFill>
              </a:rPr>
              <a:t>t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9801312" y="47243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8876" y="494008"/>
            <a:ext cx="3993123" cy="63639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670923" y="400109"/>
            <a:ext cx="0" cy="6457950"/>
          </a:xfrm>
          <a:custGeom>
            <a:avLst/>
            <a:gdLst/>
            <a:ahLst/>
            <a:cxnLst/>
            <a:rect l="l" t="t" r="r" b="b"/>
            <a:pathLst>
              <a:path h="6457950">
                <a:moveTo>
                  <a:pt x="0" y="0"/>
                </a:moveTo>
                <a:lnTo>
                  <a:pt x="0" y="6457890"/>
                </a:lnTo>
              </a:path>
            </a:pathLst>
          </a:custGeom>
          <a:ln w="254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33739" y="367432"/>
            <a:ext cx="0" cy="6490970"/>
          </a:xfrm>
          <a:custGeom>
            <a:avLst/>
            <a:gdLst/>
            <a:ahLst/>
            <a:cxnLst/>
            <a:rect l="l" t="t" r="r" b="b"/>
            <a:pathLst>
              <a:path h="6490970">
                <a:moveTo>
                  <a:pt x="0" y="0"/>
                </a:moveTo>
                <a:lnTo>
                  <a:pt x="0" y="6490567"/>
                </a:lnTo>
              </a:path>
            </a:pathLst>
          </a:custGeom>
          <a:ln w="254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Presentation</Application>
  <PresentationFormat>On-screen Show (4:3)</PresentationFormat>
  <Paragraphs>178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Office Theme</vt:lpstr>
      <vt:lpstr>Interacting with Web APIs Using  Swagger Inspector and Codegen</vt:lpstr>
      <vt:lpstr>Use Swagger Inspector to:</vt:lpstr>
      <vt:lpstr>Interrogating a Web API</vt:lpstr>
      <vt:lpstr>PowerPoint 演示文稿</vt:lpstr>
      <vt:lpstr>Summary</vt:lpstr>
      <vt:lpstr>Generate Client SDKs and Server Stubs</vt:lpstr>
      <vt:lpstr>Java SE</vt:lpstr>
      <vt:lpstr>Java SE</vt:lpstr>
      <vt:lpstr>JavaScript</vt:lpstr>
      <vt:lpstr>JavaScript</vt:lpstr>
      <vt:lpstr>Spring and JAX-RS for Java  Node.js	for JavaScript  ASP.NET for C#</vt:lpstr>
      <vt:lpstr>Node.js</vt:lpstr>
      <vt:lpstr>Swagger Codegen</vt:lpstr>
      <vt:lpstr>RESTful Web Services</vt:lpstr>
      <vt:lpstr>RESTful Web Services</vt:lpstr>
      <vt:lpstr>RESTful Web Services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with Web APIs Using  Swagger Inspector and Codegen</dc:title>
  <dc:creator/>
  <cp:lastModifiedBy>Steve Sam</cp:lastModifiedBy>
  <cp:revision>4</cp:revision>
  <dcterms:created xsi:type="dcterms:W3CDTF">2021-08-24T08:33:00Z</dcterms:created>
  <dcterms:modified xsi:type="dcterms:W3CDTF">2021-08-24T10:44:25Z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2020-08-17T16:30:00Z</vt:filetime>
  </property>
  <property fmtid="{D5CDD505-2E9C-101B-9397-08002B2CF9AE}" pid="3" name="LastSaved">
    <vt:filetime>2021-08-24T16:30:00Z</vt:filetime>
  </property>
  <property fmtid="{D5CDD505-2E9C-101B-9397-08002B2CF9AE}" pid="4" name="ICV">
    <vt:lpwstr>1A3ED31204D14FED99CCC651B25B9CEE</vt:lpwstr>
  </property>
  <property fmtid="{D5CDD505-2E9C-101B-9397-08002B2CF9AE}" pid="5" name="KSOProductBuildVer">
    <vt:lpwstr>1033-11.2.0.10258</vt:lpwstr>
  </property>
</Properties>
</file>