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0" r:id="rId38"/>
    <p:sldId id="291" r:id="rId3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8985" y="549859"/>
            <a:ext cx="3996690" cy="5489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0598" y="549859"/>
            <a:ext cx="2999358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213" y="1477771"/>
            <a:ext cx="11161572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2920949"/>
            <a:ext cx="11179251" cy="276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6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9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1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4.png"/><Relationship Id="rId1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9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3.png"/><Relationship Id="rId3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3.png"/><Relationship Id="rId3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6.jpeg"/><Relationship Id="rId5" Type="http://schemas.openxmlformats.org/officeDocument/2006/relationships/image" Target="../media/image114.png"/><Relationship Id="rId4" Type="http://schemas.openxmlformats.org/officeDocument/2006/relationships/image" Target="../media/image115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0.png"/><Relationship Id="rId4" Type="http://schemas.openxmlformats.org/officeDocument/2006/relationships/image" Target="../media/image122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6.jpeg"/><Relationship Id="rId5" Type="http://schemas.openxmlformats.org/officeDocument/2006/relationships/image" Target="../media/image120.png"/><Relationship Id="rId4" Type="http://schemas.openxmlformats.org/officeDocument/2006/relationships/image" Target="../media/image125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2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4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5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0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29.png"/><Relationship Id="rId1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png"/><Relationship Id="rId8" Type="http://schemas.openxmlformats.org/officeDocument/2006/relationships/image" Target="../media/image142.png"/><Relationship Id="rId7" Type="http://schemas.openxmlformats.org/officeDocument/2006/relationships/image" Target="../media/image141.png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49.png"/><Relationship Id="rId14" Type="http://schemas.openxmlformats.org/officeDocument/2006/relationships/image" Target="../media/image148.png"/><Relationship Id="rId13" Type="http://schemas.openxmlformats.org/officeDocument/2006/relationships/image" Target="../media/image147.png"/><Relationship Id="rId12" Type="http://schemas.openxmlformats.org/officeDocument/2006/relationships/image" Target="../media/image146.png"/><Relationship Id="rId11" Type="http://schemas.openxmlformats.org/officeDocument/2006/relationships/image" Target="../media/image145.png"/><Relationship Id="rId10" Type="http://schemas.openxmlformats.org/officeDocument/2006/relationships/image" Target="../media/image144.png"/><Relationship Id="rId1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8" Type="http://schemas.openxmlformats.org/officeDocument/2006/relationships/image" Target="../media/image153.png"/><Relationship Id="rId7" Type="http://schemas.openxmlformats.org/officeDocument/2006/relationships/image" Target="../media/image152.png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61.png"/><Relationship Id="rId2" Type="http://schemas.openxmlformats.org/officeDocument/2006/relationships/image" Target="../media/image11.png"/><Relationship Id="rId19" Type="http://schemas.openxmlformats.org/officeDocument/2006/relationships/image" Target="../media/image160.png"/><Relationship Id="rId18" Type="http://schemas.openxmlformats.org/officeDocument/2006/relationships/image" Target="../media/image23.png"/><Relationship Id="rId17" Type="http://schemas.openxmlformats.org/officeDocument/2006/relationships/image" Target="../media/image14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159.png"/><Relationship Id="rId13" Type="http://schemas.openxmlformats.org/officeDocument/2006/relationships/image" Target="../media/image158.png"/><Relationship Id="rId12" Type="http://schemas.openxmlformats.org/officeDocument/2006/relationships/image" Target="../media/image157.png"/><Relationship Id="rId11" Type="http://schemas.openxmlformats.org/officeDocument/2006/relationships/image" Target="../media/image156.png"/><Relationship Id="rId10" Type="http://schemas.openxmlformats.org/officeDocument/2006/relationships/image" Target="../media/image155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49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1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4.png"/><Relationship Id="rId17" Type="http://schemas.openxmlformats.org/officeDocument/2006/relationships/image" Target="../media/image83.png"/><Relationship Id="rId16" Type="http://schemas.openxmlformats.org/officeDocument/2006/relationships/image" Target="../media/image82.png"/><Relationship Id="rId15" Type="http://schemas.openxmlformats.org/officeDocument/2006/relationships/image" Target="../media/image81.png"/><Relationship Id="rId14" Type="http://schemas.openxmlformats.org/officeDocument/2006/relationships/image" Target="../media/image80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64082" y="3294253"/>
            <a:ext cx="7607300" cy="426720"/>
            <a:chOff x="964082" y="3294253"/>
            <a:chExt cx="7607300" cy="42672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3294253"/>
              <a:ext cx="2982086" cy="426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6782" y="3294253"/>
              <a:ext cx="1154582" cy="4267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0872" y="3294253"/>
              <a:ext cx="3880104" cy="4267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64082" y="1462735"/>
            <a:ext cx="9020810" cy="1270635"/>
            <a:chOff x="964082" y="1462735"/>
            <a:chExt cx="9020810" cy="12706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082" y="1462735"/>
              <a:ext cx="9020810" cy="686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082" y="2046986"/>
              <a:ext cx="4172711" cy="68580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2867" y="549859"/>
            <a:ext cx="7595870" cy="549275"/>
            <a:chOff x="2372867" y="549859"/>
            <a:chExt cx="759587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72867" y="549859"/>
              <a:ext cx="5950077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5040" y="549859"/>
              <a:ext cx="189318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4545" y="1531111"/>
            <a:ext cx="6470015" cy="429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115" marR="1176655" indent="-78105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class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Passenger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8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address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List&lt;Ticket&gt;</a:t>
            </a:r>
            <a:r>
              <a:rPr sz="28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nsolas" panose="020B0609020204030204"/>
              <a:cs typeface="Consolas" panose="020B0609020204030204"/>
            </a:endParaRPr>
          </a:p>
          <a:p>
            <a:pPr marL="793115" marR="1372235" indent="-781050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class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Ticket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8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number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Passenger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passenger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7835" y="549859"/>
            <a:ext cx="7343775" cy="549275"/>
            <a:chOff x="2497835" y="549859"/>
            <a:chExt cx="734377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97835" y="549859"/>
              <a:ext cx="5950077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0008" y="549859"/>
              <a:ext cx="164109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93877" y="1331467"/>
            <a:ext cx="60674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 table PASSENGERS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358265" marR="1169035">
              <a:lnSpc>
                <a:spcPct val="80000"/>
              </a:lnSpc>
              <a:spcBef>
                <a:spcPts val="285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varchar(255),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 varchar(255), </a:t>
            </a:r>
            <a:r>
              <a:rPr sz="2400" b="1" spc="-13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4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05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590"/>
              </a:lnSpc>
              <a:spcBef>
                <a:spcPts val="173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4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 TICKETS (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358265">
              <a:lnSpc>
                <a:spcPct val="80000"/>
              </a:lnSpc>
              <a:spcBef>
                <a:spcPts val="29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PASSENGER_NAME</a:t>
            </a:r>
            <a:r>
              <a:rPr sz="2400" b="1" spc="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358265">
              <a:lnSpc>
                <a:spcPts val="2020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4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(NUMBER)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595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 algn="just">
              <a:lnSpc>
                <a:spcPts val="2590"/>
              </a:lnSpc>
              <a:spcBef>
                <a:spcPts val="173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4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189355" marR="161290" algn="just">
              <a:lnSpc>
                <a:spcPct val="80000"/>
              </a:lnSpc>
              <a:spcBef>
                <a:spcPts val="285"/>
              </a:spcBef>
            </a:pP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constraint FK_PASSENGERS </a:t>
            </a:r>
            <a:r>
              <a:rPr sz="2400" b="1" spc="-130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key (PASSENGER_NAME) </a:t>
            </a:r>
            <a:r>
              <a:rPr sz="2400" b="1" spc="-130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0476" y="549859"/>
            <a:ext cx="1083005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1769165"/>
            <a:ext cx="5863389" cy="45295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7795" y="549859"/>
            <a:ext cx="8020684" cy="549275"/>
            <a:chOff x="2177795" y="549859"/>
            <a:chExt cx="802068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77795" y="549859"/>
              <a:ext cx="121577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361" y="549859"/>
              <a:ext cx="7047738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7245" y="1531111"/>
            <a:ext cx="703072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8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8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varchar(255),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varchar(30), </a:t>
            </a:r>
            <a:r>
              <a:rPr sz="2800" b="1" spc="-15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 varchar(6),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800" b="1" spc="-5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varchar(25),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800" b="1" spc="-4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8858" y="2750566"/>
            <a:ext cx="578599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99814" y="549859"/>
            <a:ext cx="4134866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336" y="2040081"/>
            <a:ext cx="9200814" cy="36873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145" y="2750566"/>
            <a:ext cx="500291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3327" y="549859"/>
            <a:ext cx="7875270" cy="549275"/>
            <a:chOff x="2243327" y="549859"/>
            <a:chExt cx="787527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43327" y="549859"/>
              <a:ext cx="121577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894" y="549859"/>
              <a:ext cx="690270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7245" y="1531111"/>
            <a:ext cx="703072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8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8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varchar(255),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varchar(30), </a:t>
            </a:r>
            <a:r>
              <a:rPr sz="2800" b="1" spc="-15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 varchar(6),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800" b="1" spc="-5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varchar(25),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800" b="1" spc="-4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294" y="549859"/>
            <a:ext cx="4848606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4479925" cy="304800"/>
            <a:chOff x="2404617" y="2303017"/>
            <a:chExt cx="4479925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1198778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0147" y="2303017"/>
              <a:ext cx="341401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3732529"/>
            <a:ext cx="4867275" cy="304800"/>
            <a:chOff x="2404617" y="3732529"/>
            <a:chExt cx="4867275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3732529"/>
              <a:ext cx="113362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2235" y="3732529"/>
              <a:ext cx="3859529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617" y="5162041"/>
            <a:ext cx="1777364" cy="304800"/>
            <a:chOff x="2404617" y="5162041"/>
            <a:chExt cx="1777364" cy="3048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162041"/>
              <a:ext cx="120392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4719" y="5162041"/>
              <a:ext cx="706754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9298" y="549859"/>
            <a:ext cx="630097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305" y="1314704"/>
            <a:ext cx="5414010" cy="46526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90295" marR="1236345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primary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75"/>
              </a:lnSpc>
              <a:spcBef>
                <a:spcPts val="159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90295" marR="1082675">
              <a:lnSpc>
                <a:spcPts val="2110"/>
              </a:lnSpc>
              <a:spcBef>
                <a:spcPts val="24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</a:t>
            </a:r>
            <a:r>
              <a:rPr sz="2200" b="1" spc="-4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14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90295" marR="508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 constraint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FK_PASSENGERS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key (PASSENGER_ID) </a:t>
            </a:r>
            <a:r>
              <a:rPr sz="22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2066544"/>
            <a:ext cx="6747509" cy="731520"/>
            <a:chOff x="5240146" y="2066544"/>
            <a:chExt cx="6747509" cy="731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718" y="2066544"/>
              <a:ext cx="1154341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6616" y="2066544"/>
              <a:ext cx="12054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888" y="2066544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4856" y="2066544"/>
              <a:ext cx="166954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5333" y="2066544"/>
              <a:ext cx="57912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4893" y="2066544"/>
              <a:ext cx="124460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1693" y="2066544"/>
              <a:ext cx="173545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2431999"/>
              <a:ext cx="3588639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44719" y="3026917"/>
            <a:ext cx="6401435" cy="365760"/>
            <a:chOff x="5244719" y="3026917"/>
            <a:chExt cx="640143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4719" y="3026917"/>
              <a:ext cx="2093468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3689" y="3026917"/>
              <a:ext cx="297586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74326" y="3026917"/>
              <a:ext cx="1671701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244719" y="3621278"/>
            <a:ext cx="6122035" cy="365760"/>
            <a:chOff x="5244719" y="3621278"/>
            <a:chExt cx="6122035" cy="36576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621278"/>
              <a:ext cx="120583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244" y="3621278"/>
              <a:ext cx="24993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3213" y="3621278"/>
              <a:ext cx="166916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33308" y="3621278"/>
              <a:ext cx="17373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20176" y="3621278"/>
              <a:ext cx="188671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8294" y="3621278"/>
              <a:ext cx="57912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07853" y="3621278"/>
              <a:ext cx="1358900" cy="36576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244719" y="4216019"/>
            <a:ext cx="4606925" cy="365760"/>
            <a:chOff x="5244719" y="4216019"/>
            <a:chExt cx="4606925" cy="365760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44719" y="4216019"/>
              <a:ext cx="1303147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84925" y="4216019"/>
              <a:ext cx="3466465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626" y="2750566"/>
            <a:ext cx="612203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1308" y="549859"/>
            <a:ext cx="9704705" cy="549275"/>
            <a:chOff x="1321308" y="549859"/>
            <a:chExt cx="97047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1308" y="549859"/>
              <a:ext cx="611111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106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2035" y="549859"/>
              <a:ext cx="3633724" cy="5489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7060" y="1769165"/>
            <a:ext cx="5863389" cy="45295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7" y="549859"/>
            <a:ext cx="8366759" cy="549275"/>
            <a:chOff x="2007107" y="549859"/>
            <a:chExt cx="8366759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7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050" y="549859"/>
              <a:ext cx="256400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13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005" y="1314704"/>
            <a:ext cx="5388610" cy="46526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1308" y="549859"/>
            <a:ext cx="9704705" cy="549275"/>
            <a:chOff x="1321308" y="549859"/>
            <a:chExt cx="97047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1308" y="549859"/>
              <a:ext cx="611111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106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2035" y="549859"/>
              <a:ext cx="3633724" cy="5489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7060" y="1769165"/>
            <a:ext cx="5863389" cy="45295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7" y="549859"/>
            <a:ext cx="8366759" cy="549275"/>
            <a:chOff x="2007107" y="549859"/>
            <a:chExt cx="8366759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7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050" y="549859"/>
              <a:ext cx="256400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13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005" y="1314704"/>
            <a:ext cx="5388610" cy="46526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1308" y="549859"/>
            <a:ext cx="9737090" cy="549275"/>
            <a:chOff x="1321308" y="549859"/>
            <a:chExt cx="973709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1308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1250" y="549859"/>
              <a:ext cx="1767331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6106" y="549859"/>
              <a:ext cx="37185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035" y="549859"/>
              <a:ext cx="2243963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1589" y="549859"/>
              <a:ext cx="1646301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2624" y="2142738"/>
            <a:ext cx="10087997" cy="33070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9817" y="549859"/>
            <a:ext cx="5602605" cy="549275"/>
            <a:chOff x="3369817" y="549859"/>
            <a:chExt cx="56026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69817" y="549859"/>
              <a:ext cx="124764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553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481" y="549859"/>
              <a:ext cx="70454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254" y="549859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7182" y="549859"/>
              <a:ext cx="122301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5591" y="549859"/>
              <a:ext cx="284657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47626" y="2506030"/>
            <a:ext cx="8323793" cy="227975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0173" y="549859"/>
            <a:ext cx="6002020" cy="549275"/>
            <a:chOff x="3170173" y="549859"/>
            <a:chExt cx="60020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0173" y="549859"/>
              <a:ext cx="124764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5909" y="549859"/>
              <a:ext cx="37185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1837" y="549859"/>
              <a:ext cx="704088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229" y="549859"/>
              <a:ext cx="37246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7538" y="549859"/>
              <a:ext cx="165328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5234" y="549859"/>
              <a:ext cx="284657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9738" y="2691954"/>
            <a:ext cx="8077335" cy="21200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2157" y="549859"/>
            <a:ext cx="6259195" cy="549275"/>
            <a:chOff x="3042157" y="549859"/>
            <a:chExt cx="625919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2157" y="549859"/>
              <a:ext cx="149352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973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2901" y="549859"/>
              <a:ext cx="704088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2293" y="549859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8602" y="549859"/>
              <a:ext cx="165138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4774" y="549859"/>
              <a:ext cx="284657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2933" y="2479224"/>
            <a:ext cx="9210561" cy="21939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7" y="549859"/>
            <a:ext cx="8366759" cy="549275"/>
            <a:chOff x="2007107" y="549859"/>
            <a:chExt cx="8366759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7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050" y="549859"/>
              <a:ext cx="256400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13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005" y="1314704"/>
            <a:ext cx="5388610" cy="46526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20891" y="3562222"/>
              <a:ext cx="1365123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4249" y="3562222"/>
              <a:ext cx="3484753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9697" y="3927982"/>
              <a:ext cx="1871979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687" y="3745102"/>
              <a:ext cx="120548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6959" y="3745102"/>
              <a:ext cx="249936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1928" y="3745102"/>
              <a:ext cx="166954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2277" y="3745102"/>
              <a:ext cx="57912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1838" y="3745102"/>
              <a:ext cx="1327150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48809" y="549859"/>
            <a:ext cx="3474339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4568" y="549859"/>
            <a:ext cx="10911840" cy="549275"/>
            <a:chOff x="734568" y="549859"/>
            <a:chExt cx="1091184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4568" y="549859"/>
              <a:ext cx="149352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9384" y="549859"/>
              <a:ext cx="37185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5312" y="549859"/>
              <a:ext cx="704088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4703" y="549859"/>
              <a:ext cx="37246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0885" y="549859"/>
              <a:ext cx="1651381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7058" y="549859"/>
              <a:ext cx="3200781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9239" y="549859"/>
              <a:ext cx="709574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1369" y="549859"/>
              <a:ext cx="2562352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0234" y="549859"/>
              <a:ext cx="1645920" cy="54894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99745" y="1348105"/>
            <a:ext cx="11450955" cy="44469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80795" marR="1259205" indent="-1268730">
              <a:lnSpc>
                <a:spcPct val="8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 table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PASSENGERS_TICKETS </a:t>
            </a:r>
            <a:r>
              <a:rPr sz="2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6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600" b="1" spc="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280795" marR="1259205" indent="-1268730">
              <a:lnSpc>
                <a:spcPct val="80000"/>
              </a:lnSpc>
              <a:spcBef>
                <a:spcPts val="725"/>
              </a:spcBef>
            </a:pPr>
            <a:r>
              <a:rPr lang="en-US" sz="26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PASSENGER_ID integer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 null, </a:t>
            </a:r>
            <a:endParaRPr sz="26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280795" marR="1259205" indent="-1268730">
              <a:lnSpc>
                <a:spcPct val="80000"/>
              </a:lnSpc>
              <a:spcBef>
                <a:spcPts val="725"/>
              </a:spcBef>
            </a:pPr>
            <a:r>
              <a:rPr lang="en-US"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00" b="1" spc="-14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TICKET_ID</a:t>
            </a:r>
            <a:r>
              <a:rPr sz="26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6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600" b="1" spc="-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80795">
              <a:lnSpc>
                <a:spcPts val="2185"/>
              </a:lnSpc>
            </a:pP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(PASSENGER_ID,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TICKET_ID)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10"/>
              </a:lnSpc>
            </a:pPr>
            <a:r>
              <a:rPr sz="2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10"/>
              </a:lnSpc>
              <a:spcBef>
                <a:spcPts val="1875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</a:t>
            </a:r>
            <a:r>
              <a:rPr sz="26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PASSENGERS_TICKETS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80795" marR="1622425">
              <a:lnSpc>
                <a:spcPct val="80000"/>
              </a:lnSpc>
              <a:spcBef>
                <a:spcPts val="310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constraint FK_PASSENGERS </a:t>
            </a:r>
            <a:r>
              <a:rPr sz="2600" b="1" spc="-14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(PASSENGER_ID)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6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600" b="1" spc="-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onsolas" panose="020B0609020204030204"/>
              <a:cs typeface="Consolas" panose="020B0609020204030204"/>
            </a:endParaRPr>
          </a:p>
          <a:p>
            <a:pPr marL="1280795" marR="2164715" indent="-1268730">
              <a:lnSpc>
                <a:spcPct val="80000"/>
              </a:lnSpc>
              <a:spcBef>
                <a:spcPts val="5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 PASSENGERS_TICKETS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constraint FK_TICKETS </a:t>
            </a:r>
            <a:r>
              <a:rPr sz="2600" b="1" spc="-14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(TICKET_ID)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6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 (ID)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621" y="2750566"/>
            <a:ext cx="692645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6591" y="549859"/>
            <a:ext cx="10526395" cy="549275"/>
            <a:chOff x="926591" y="549859"/>
            <a:chExt cx="1052639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591" y="549859"/>
              <a:ext cx="538530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7490" y="549859"/>
              <a:ext cx="176771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2600" y="549859"/>
              <a:ext cx="37185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8528" y="549859"/>
              <a:ext cx="224231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6305" y="549859"/>
              <a:ext cx="1646301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7336" y="2040081"/>
            <a:ext cx="9200814" cy="368738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2391" y="549859"/>
            <a:ext cx="9156065" cy="549275"/>
            <a:chOff x="1612391" y="549859"/>
            <a:chExt cx="91560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12391" y="549859"/>
              <a:ext cx="538530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3290" y="549859"/>
              <a:ext cx="256235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2028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005" y="1314704"/>
            <a:ext cx="5388610" cy="46526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13" y="1477771"/>
            <a:ext cx="9427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7E0054"/>
                </a:solidFill>
              </a:rPr>
              <a:t>for</a:t>
            </a:r>
            <a:r>
              <a:rPr dirty="0"/>
              <a:t>(Ticket</a:t>
            </a:r>
            <a:r>
              <a:rPr spc="-10" dirty="0"/>
              <a:t> </a:t>
            </a:r>
            <a:r>
              <a:rPr dirty="0">
                <a:solidFill>
                  <a:srgbClr val="0000C0"/>
                </a:solidFill>
              </a:rPr>
              <a:t>ticket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passenger.getTickets())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6374" y="2920949"/>
            <a:ext cx="9462135" cy="2762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SELECT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3200" b="1" spc="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spc="-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3200" b="1" spc="-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WHERE</a:t>
            </a:r>
            <a:r>
              <a:rPr sz="3200" b="1" spc="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3200" b="1" spc="-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727423</a:t>
            </a:r>
            <a:endParaRPr sz="3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3200">
              <a:latin typeface="Consolas" panose="020B0609020204030204"/>
              <a:cs typeface="Consolas" panose="020B0609020204030204"/>
            </a:endParaRPr>
          </a:p>
          <a:p>
            <a:pPr marL="12700" marR="1383665">
              <a:lnSpc>
                <a:spcPct val="100000"/>
              </a:lnSpc>
              <a:spcBef>
                <a:spcPts val="2420"/>
              </a:spcBef>
            </a:pP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SELECT * FROM PASSENGERS, TICKETS 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WHERE PASSENGERS.ID = 727423 AND 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PASSENGERS.ID</a:t>
            </a:r>
            <a:r>
              <a:rPr sz="3200" b="1" spc="-1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3200" b="1" spc="-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TICKETS.PASSENGER_ID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028" y="381126"/>
            <a:ext cx="11161572" cy="553720"/>
          </a:xfrm>
        </p:spPr>
        <p:txBody>
          <a:bodyPr/>
          <a:p>
            <a:pPr algn="ctr"/>
            <a:r>
              <a:rPr lang="en-US" sz="3600" b="0">
                <a:solidFill>
                  <a:schemeClr val="bg1">
                    <a:lumMod val="50000"/>
                  </a:schemeClr>
                </a:solidFill>
              </a:rPr>
              <a:t>Overview of ORM tools</a:t>
            </a:r>
            <a:endParaRPr lang="en-US" sz="36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52600" y="1524000"/>
            <a:ext cx="7852410" cy="4952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249119"/>
            <a:ext cx="5012690" cy="366395"/>
            <a:chOff x="5244719" y="2249119"/>
            <a:chExt cx="501269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249119"/>
              <a:ext cx="118094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9872" y="2249119"/>
              <a:ext cx="356616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1144" y="2249119"/>
              <a:ext cx="1671320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8297" y="2249119"/>
              <a:ext cx="869060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06585" y="2249119"/>
              <a:ext cx="1250556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44719" y="2844038"/>
            <a:ext cx="3911600" cy="365760"/>
            <a:chOff x="5244719" y="2844038"/>
            <a:chExt cx="3911600" cy="3657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18094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9872" y="2844038"/>
              <a:ext cx="66446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9661" y="2844038"/>
              <a:ext cx="104012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24164" y="2844038"/>
              <a:ext cx="1231734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244719" y="3438397"/>
            <a:ext cx="4921885" cy="365760"/>
            <a:chOff x="5244719" y="3438397"/>
            <a:chExt cx="4921885" cy="36576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4719" y="3438397"/>
              <a:ext cx="1174267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2065" y="3438397"/>
              <a:ext cx="1287144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4313" y="3438397"/>
              <a:ext cx="48005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95792" y="3438397"/>
              <a:ext cx="664870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87485" y="3438397"/>
              <a:ext cx="1579118" cy="36575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0878" y="1327403"/>
            <a:ext cx="5391785" cy="365760"/>
            <a:chOff x="5000878" y="1327403"/>
            <a:chExt cx="5391785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878" y="1327403"/>
              <a:ext cx="1205839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4404" y="1327403"/>
              <a:ext cx="24993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9372" y="1327403"/>
              <a:ext cx="166916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9468" y="1327403"/>
              <a:ext cx="270268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00878" y="1921764"/>
            <a:ext cx="4285615" cy="365760"/>
            <a:chOff x="5000878" y="1921764"/>
            <a:chExt cx="428561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0878" y="1921764"/>
              <a:ext cx="94548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8786" y="1921764"/>
              <a:ext cx="199478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0032" y="1921764"/>
              <a:ext cx="1656461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0878" y="2516377"/>
            <a:ext cx="1748790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22875" y="300964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25134" y="2958338"/>
            <a:ext cx="2070226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25134" y="3400297"/>
            <a:ext cx="1851151" cy="36575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996307" y="3994353"/>
            <a:ext cx="6607175" cy="732790"/>
            <a:chOff x="4996307" y="3994353"/>
            <a:chExt cx="6607175" cy="73279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0879" y="3994353"/>
              <a:ext cx="1703831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34277" y="3994353"/>
              <a:ext cx="540511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9661" y="3994353"/>
              <a:ext cx="1205483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2933" y="3994353"/>
              <a:ext cx="249935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7901" y="3994353"/>
              <a:ext cx="1671193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29902" y="3994353"/>
              <a:ext cx="173735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16770" y="3994353"/>
              <a:ext cx="1886712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96307" y="4360798"/>
              <a:ext cx="579120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85867" y="4360798"/>
              <a:ext cx="1358900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00878" y="4955159"/>
            <a:ext cx="4608067" cy="36576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39207" y="3744417"/>
              <a:ext cx="1757171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6" name="object 6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962" y="3561842"/>
              <a:ext cx="278384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5156" y="3927297"/>
              <a:ext cx="721766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1985" y="549859"/>
            <a:ext cx="4447794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7656" y="3744417"/>
              <a:ext cx="2345690" cy="3660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5035" y="4345177"/>
              <a:ext cx="2219325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3545" y="4345177"/>
              <a:ext cx="54051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9439" y="4674361"/>
              <a:ext cx="225209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8417" y="5003545"/>
              <a:ext cx="125526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2811" y="4345177"/>
              <a:ext cx="186702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4263" y="4345177"/>
              <a:ext cx="1234287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7403" y="4674361"/>
              <a:ext cx="182435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1423" y="4674361"/>
              <a:ext cx="90562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4187" y="5003545"/>
              <a:ext cx="2159889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6" name="object 16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2144" y="2631059"/>
              <a:ext cx="225399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47760" y="2996819"/>
              <a:ext cx="2223134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20" name="object 20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97703" y="2605405"/>
              <a:ext cx="1441830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2794" y="2934284"/>
              <a:ext cx="2199894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4" name="object 24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0536" y="2813939"/>
              <a:ext cx="1095248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79319" y="2813939"/>
              <a:ext cx="1581911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41804" y="549859"/>
            <a:ext cx="7868284" cy="548944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28687" y="4345177"/>
              <a:ext cx="2079752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6015" y="4674361"/>
              <a:ext cx="21590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9" y="5003545"/>
              <a:ext cx="2742692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8" name="object 8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3291" y="4509769"/>
              <a:ext cx="28573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4187" y="4875529"/>
              <a:ext cx="2159889" cy="36575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2" name="object 12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0100" y="2631059"/>
              <a:ext cx="296189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8404" y="2996819"/>
              <a:ext cx="1024483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6" name="object 16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2190" y="2787980"/>
              <a:ext cx="1301368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0999" y="2787980"/>
              <a:ext cx="1573910" cy="36606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0" name="object 20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0159" y="2813939"/>
              <a:ext cx="2446401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45435" y="549859"/>
            <a:ext cx="7661148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714500" y="549859"/>
            <a:ext cx="8943340" cy="549275"/>
            <a:chOff x="1714500" y="549859"/>
            <a:chExt cx="894334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4500" y="549859"/>
              <a:ext cx="1767713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610" y="549859"/>
              <a:ext cx="37185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5538" y="549859"/>
              <a:ext cx="239610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2003" y="549859"/>
              <a:ext cx="5045456" cy="5489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2303017"/>
            <a:ext cx="7201534" cy="304800"/>
            <a:chOff x="2404617" y="2303017"/>
            <a:chExt cx="7201534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2303017"/>
              <a:ext cx="43281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025" y="2303017"/>
              <a:ext cx="843127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3401" y="2303017"/>
              <a:ext cx="6262497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404617" y="3732529"/>
            <a:ext cx="5328920" cy="304800"/>
            <a:chOff x="2404617" y="3732529"/>
            <a:chExt cx="5328920" cy="3048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4617" y="3732529"/>
              <a:ext cx="214934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600" y="3732529"/>
              <a:ext cx="114185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4583" y="3732529"/>
              <a:ext cx="522350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2414" y="3732529"/>
              <a:ext cx="1880997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404617" y="5162041"/>
            <a:ext cx="8607425" cy="304800"/>
            <a:chOff x="2404617" y="5162041"/>
            <a:chExt cx="8607425" cy="30480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4617" y="5162041"/>
              <a:ext cx="152654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03903" y="5162041"/>
              <a:ext cx="2929381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0509" y="5162041"/>
              <a:ext cx="1829180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27771" y="5162041"/>
              <a:ext cx="2684145" cy="30480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670" y="2750566"/>
            <a:ext cx="576529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9572" y="549859"/>
            <a:ext cx="8530971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6932" y="2515383"/>
            <a:ext cx="8173338" cy="21463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3089</Words>
  <Application>WPS Presentation</Application>
  <PresentationFormat>On-screen Show (4:3)</PresentationFormat>
  <Paragraphs>169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SimSun</vt:lpstr>
      <vt:lpstr>Wingdings</vt:lpstr>
      <vt:lpstr>Consolas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for(Ticket ticket: passenger.getTickets())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3</cp:revision>
  <dcterms:created xsi:type="dcterms:W3CDTF">2021-12-18T06:56:00Z</dcterms:created>
  <dcterms:modified xsi:type="dcterms:W3CDTF">2022-01-19T18:40:15Z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2021-12-18T11:00:00Z</vt:filetime>
  </property>
  <property fmtid="{D5CDD505-2E9C-101B-9397-08002B2CF9AE}" pid="5" name="ICV">
    <vt:lpwstr>EA39D3467ECF42CA844398A5F93800D2</vt:lpwstr>
  </property>
  <property fmtid="{D5CDD505-2E9C-101B-9397-08002B2CF9AE}" pid="6" name="KSOProductBuildVer">
    <vt:lpwstr>1033-11.2.0.10443</vt:lpwstr>
  </property>
</Properties>
</file>