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38.png"/><Relationship Id="rId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4.png"/><Relationship Id="rId7" Type="http://schemas.openxmlformats.org/officeDocument/2006/relationships/image" Target="../media/image52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6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38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38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38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3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4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562241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16880" cy="365760"/>
            <a:chOff x="5244719" y="3141217"/>
            <a:chExt cx="551688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3141217"/>
              <a:ext cx="103631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14121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141217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141217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3664" y="3141217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7590" y="3141217"/>
              <a:ext cx="2104008" cy="36576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098" y="2750566"/>
            <a:ext cx="90498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549859"/>
            <a:ext cx="895616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1610360" cy="304800"/>
            <a:chOff x="2404617" y="2303017"/>
            <a:chExt cx="161036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53" y="2303017"/>
              <a:ext cx="136004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1925320" cy="304800"/>
            <a:chOff x="2404617" y="3732529"/>
            <a:chExt cx="1925320" cy="304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1675002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2049145" cy="304800"/>
            <a:chOff x="2404617" y="5162041"/>
            <a:chExt cx="2049145" cy="304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17992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768850" y="549859"/>
            <a:ext cx="2802890" cy="549275"/>
            <a:chOff x="4768850" y="549859"/>
            <a:chExt cx="280289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8850" y="549859"/>
              <a:ext cx="8967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287" y="549859"/>
              <a:ext cx="2354072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04617" y="2303017"/>
            <a:ext cx="6933565" cy="304800"/>
            <a:chOff x="2404617" y="2303017"/>
            <a:chExt cx="6933565" cy="304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303017"/>
              <a:ext cx="8503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277" y="2303017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6909" y="2303017"/>
              <a:ext cx="612076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531359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15946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91482" y="549859"/>
            <a:ext cx="3389629" cy="549275"/>
            <a:chOff x="4491482" y="549859"/>
            <a:chExt cx="338962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91482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538" y="549859"/>
              <a:ext cx="294106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6621145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732529"/>
            <a:ext cx="2299335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5162041"/>
            <a:ext cx="4650105" cy="304800"/>
            <a:chOff x="2404617" y="5162041"/>
            <a:chExt cx="465010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162041"/>
              <a:ext cx="326148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2411" y="5162041"/>
              <a:ext cx="147180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378705" y="549859"/>
            <a:ext cx="3612515" cy="549275"/>
            <a:chOff x="4378705" y="549859"/>
            <a:chExt cx="36125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8705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761" y="549859"/>
              <a:ext cx="3164459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4805172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3732529"/>
            <a:ext cx="4494530" cy="304800"/>
            <a:chOff x="2404617" y="3732529"/>
            <a:chExt cx="449453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4010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9979" y="3732529"/>
              <a:ext cx="16747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083" y="3732529"/>
              <a:ext cx="1654556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2317496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20845" cy="365760"/>
            <a:chOff x="5244719" y="3141217"/>
            <a:chExt cx="422084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7640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4289" y="3141217"/>
              <a:ext cx="1310767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049520" cy="365760"/>
            <a:chOff x="5244719" y="3141217"/>
            <a:chExt cx="50495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14097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5897" y="3141217"/>
              <a:ext cx="1457832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6869" y="2750566"/>
            <a:ext cx="49472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5953760" cy="304800"/>
            <a:chOff x="2404617" y="2134235"/>
            <a:chExt cx="595376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69151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829" y="2134235"/>
              <a:ext cx="20726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461" y="2134235"/>
              <a:ext cx="5296408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6434" y="549859"/>
            <a:ext cx="491032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570522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564426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764882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2244"/>
            <a:ext cx="411225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537730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54287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654"/>
            <a:ext cx="302996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52015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9904" y="549859"/>
            <a:ext cx="779653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2045208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669540" cy="304800"/>
            <a:chOff x="2404617" y="3732529"/>
            <a:chExt cx="266954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1922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797175" cy="304800"/>
            <a:chOff x="2404617" y="5162041"/>
            <a:chExt cx="27971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546858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932" y="549859"/>
            <a:ext cx="809866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642467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745105" cy="304800"/>
            <a:chOff x="2404617" y="3732529"/>
            <a:chExt cx="2745105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9504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365375" cy="304800"/>
            <a:chOff x="2404617" y="5162041"/>
            <a:chExt cx="23653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115185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838" y="549859"/>
            <a:ext cx="6821677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753592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416810" cy="304800"/>
            <a:chOff x="2404617" y="3732529"/>
            <a:chExt cx="241681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16649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162041"/>
            <a:ext cx="141109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681220" cy="365760"/>
            <a:chOff x="5244719" y="3141217"/>
            <a:chExt cx="46812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23139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2686" y="3141217"/>
              <a:ext cx="41376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9970" y="3141217"/>
              <a:ext cx="1275587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338"/>
            <a:ext cx="5613400" cy="731520"/>
            <a:chOff x="5240146" y="2958338"/>
            <a:chExt cx="5613400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8" y="2958338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2958338"/>
              <a:ext cx="180416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0281" y="2958338"/>
              <a:ext cx="4709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7189" y="2958338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9145" y="2958338"/>
              <a:ext cx="414223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324098"/>
              <a:ext cx="112200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1856" y="3324098"/>
              <a:ext cx="304800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6005830" cy="365760"/>
            <a:chOff x="5244719" y="3141217"/>
            <a:chExt cx="600583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03060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7797" y="3141217"/>
              <a:ext cx="471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5086" y="3141217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7041" y="3141217"/>
              <a:ext cx="41376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74326" y="3141217"/>
              <a:ext cx="1275969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952244"/>
            <a:ext cx="57873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2546857"/>
            <a:ext cx="554507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878" y="3141217"/>
            <a:ext cx="30299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878" y="3735654"/>
            <a:ext cx="520153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0878" y="4330319"/>
            <a:ext cx="430275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8963" y="4715890"/>
              <a:ext cx="84368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677" y="4715890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6645" y="4715890"/>
              <a:ext cx="4800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6685" y="4715890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52" y="4715890"/>
              <a:ext cx="76403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929" y="4715890"/>
              <a:ext cx="100584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600" y="4715890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5569" y="4715890"/>
              <a:ext cx="48051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5990" y="4715890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957" y="4715890"/>
              <a:ext cx="1042035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873" y="2820365"/>
              <a:ext cx="100584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545" y="2820365"/>
              <a:ext cx="249935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3513" y="2820365"/>
              <a:ext cx="48005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3552" y="2820365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21" y="2820365"/>
              <a:ext cx="764031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2797" y="2820365"/>
              <a:ext cx="84328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257" y="2820365"/>
              <a:ext cx="24993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225" y="2820365"/>
              <a:ext cx="480517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45" y="2820365"/>
              <a:ext cx="249936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613" y="2820365"/>
              <a:ext cx="1042035" cy="36606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5934" y="549859"/>
            <a:ext cx="5263261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6667" y="3745102"/>
              <a:ext cx="2091308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3" y="3745102"/>
              <a:ext cx="229450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3182" y="549859"/>
            <a:ext cx="661898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16450" y="549859"/>
            <a:ext cx="31346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479513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787031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529475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66" y="2631058"/>
              <a:ext cx="2288667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9" name="object 9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3" name="object 13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8814" y="2092451"/>
              <a:ext cx="2202179" cy="3048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271016" y="1842516"/>
            <a:ext cx="3438525" cy="791210"/>
            <a:chOff x="1271016" y="1842516"/>
            <a:chExt cx="3438525" cy="791210"/>
          </a:xfrm>
        </p:grpSpPr>
        <p:sp>
          <p:nvSpPr>
            <p:cNvPr id="18" name="object 18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4748022" y="2096642"/>
            <a:ext cx="2832100" cy="954405"/>
          </a:xfrm>
          <a:custGeom>
            <a:avLst/>
            <a:gdLst/>
            <a:ahLst/>
            <a:cxnLst/>
            <a:rect l="l" t="t" r="r" b="b"/>
            <a:pathLst>
              <a:path w="2832100" h="954405">
                <a:moveTo>
                  <a:pt x="2752991" y="165227"/>
                </a:moveTo>
                <a:lnTo>
                  <a:pt x="2625598" y="165227"/>
                </a:lnTo>
                <a:lnTo>
                  <a:pt x="2584437" y="165227"/>
                </a:lnTo>
                <a:lnTo>
                  <a:pt x="2583180" y="246888"/>
                </a:lnTo>
                <a:lnTo>
                  <a:pt x="2752991" y="165227"/>
                </a:lnTo>
                <a:close/>
              </a:path>
              <a:path w="2832100" h="954405">
                <a:moveTo>
                  <a:pt x="2831973" y="127254"/>
                </a:moveTo>
                <a:lnTo>
                  <a:pt x="2586990" y="0"/>
                </a:lnTo>
                <a:lnTo>
                  <a:pt x="2585707" y="82308"/>
                </a:lnTo>
                <a:lnTo>
                  <a:pt x="12065" y="43053"/>
                </a:lnTo>
                <a:lnTo>
                  <a:pt x="11430" y="84201"/>
                </a:lnTo>
                <a:lnTo>
                  <a:pt x="0" y="123698"/>
                </a:lnTo>
                <a:lnTo>
                  <a:pt x="2583434" y="874852"/>
                </a:lnTo>
                <a:lnTo>
                  <a:pt x="2560447" y="953897"/>
                </a:lnTo>
                <a:lnTo>
                  <a:pt x="2831973" y="904367"/>
                </a:lnTo>
                <a:lnTo>
                  <a:pt x="2812491" y="886333"/>
                </a:lnTo>
                <a:lnTo>
                  <a:pt x="2629408" y="716788"/>
                </a:lnTo>
                <a:lnTo>
                  <a:pt x="2606408" y="795858"/>
                </a:lnTo>
                <a:lnTo>
                  <a:pt x="316255" y="130009"/>
                </a:lnTo>
                <a:lnTo>
                  <a:pt x="2584437" y="164604"/>
                </a:lnTo>
                <a:lnTo>
                  <a:pt x="2625598" y="164604"/>
                </a:lnTo>
                <a:lnTo>
                  <a:pt x="2754299" y="164604"/>
                </a:lnTo>
                <a:lnTo>
                  <a:pt x="2831973" y="12725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0234" y="2631058"/>
              <a:ext cx="34792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136" y="2631058"/>
              <a:ext cx="195580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9224" y="2631058"/>
              <a:ext cx="31089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11" name="object 11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5" name="object 15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1382" y="2092451"/>
              <a:ext cx="21018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8076" y="2092451"/>
              <a:ext cx="310896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271016" y="1842516"/>
            <a:ext cx="6270625" cy="1297940"/>
            <a:chOff x="1271016" y="1842516"/>
            <a:chExt cx="6270625" cy="1297940"/>
          </a:xfrm>
        </p:grpSpPr>
        <p:sp>
          <p:nvSpPr>
            <p:cNvPr id="21" name="object 21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46625" y="2083053"/>
              <a:ext cx="2794635" cy="1057275"/>
            </a:xfrm>
            <a:custGeom>
              <a:avLst/>
              <a:gdLst/>
              <a:ahLst/>
              <a:cxnLst/>
              <a:rect l="l" t="t" r="r" b="b"/>
              <a:pathLst>
                <a:path w="2794634" h="1057275">
                  <a:moveTo>
                    <a:pt x="2794635" y="39878"/>
                  </a:moveTo>
                  <a:lnTo>
                    <a:pt x="2521458" y="0"/>
                  </a:lnTo>
                  <a:lnTo>
                    <a:pt x="2547239" y="78181"/>
                  </a:lnTo>
                  <a:lnTo>
                    <a:pt x="0" y="918337"/>
                  </a:lnTo>
                  <a:lnTo>
                    <a:pt x="12827" y="957402"/>
                  </a:lnTo>
                  <a:lnTo>
                    <a:pt x="13208" y="998474"/>
                  </a:lnTo>
                  <a:lnTo>
                    <a:pt x="2548128" y="974864"/>
                  </a:lnTo>
                  <a:lnTo>
                    <a:pt x="2548890" y="1057148"/>
                  </a:lnTo>
                  <a:lnTo>
                    <a:pt x="2794635" y="931418"/>
                  </a:lnTo>
                  <a:lnTo>
                    <a:pt x="2714294" y="892175"/>
                  </a:lnTo>
                  <a:lnTo>
                    <a:pt x="2546604" y="810260"/>
                  </a:lnTo>
                  <a:lnTo>
                    <a:pt x="2547366" y="892568"/>
                  </a:lnTo>
                  <a:lnTo>
                    <a:pt x="276466" y="913726"/>
                  </a:lnTo>
                  <a:lnTo>
                    <a:pt x="2573007" y="156286"/>
                  </a:lnTo>
                  <a:lnTo>
                    <a:pt x="2598801" y="234442"/>
                  </a:lnTo>
                  <a:lnTo>
                    <a:pt x="2769057" y="65278"/>
                  </a:lnTo>
                  <a:lnTo>
                    <a:pt x="2794635" y="3987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1925320" cy="304800"/>
            <a:chOff x="2404617" y="2134235"/>
            <a:chExt cx="192532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553" y="2134235"/>
              <a:ext cx="1675002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510" y="549859"/>
            <a:ext cx="6716903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3227197"/>
            <a:ext cx="1925320" cy="304800"/>
            <a:chOff x="2404617" y="3227197"/>
            <a:chExt cx="1925320" cy="30480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3227197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227197"/>
              <a:ext cx="1675002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04617" y="4320285"/>
            <a:ext cx="1781810" cy="304800"/>
            <a:chOff x="2404617" y="4320285"/>
            <a:chExt cx="1781810" cy="3048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4320285"/>
              <a:ext cx="499871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4320285"/>
              <a:ext cx="1531366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04617" y="5413247"/>
            <a:ext cx="2071370" cy="304800"/>
            <a:chOff x="2404617" y="5413247"/>
            <a:chExt cx="2071370" cy="30480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5413247"/>
              <a:ext cx="49987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553" y="5413247"/>
              <a:ext cx="1820925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5260975" cy="365760"/>
            <a:chOff x="5244719" y="2844038"/>
            <a:chExt cx="52609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2844038"/>
              <a:ext cx="76403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657" y="284403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2625" y="2844038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2664" y="2844038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7633" y="2844038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1558" y="2844038"/>
              <a:ext cx="210400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4719" y="3438397"/>
            <a:ext cx="5256530" cy="365760"/>
            <a:chOff x="5244719" y="3438397"/>
            <a:chExt cx="5256530" cy="3657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438397"/>
              <a:ext cx="1163167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4633" y="3438397"/>
              <a:ext cx="1036319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438397"/>
              <a:ext cx="24993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438397"/>
              <a:ext cx="480059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438397"/>
              <a:ext cx="24993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3664" y="3438397"/>
              <a:ext cx="76443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6986" y="3438397"/>
              <a:ext cx="2104008" cy="36575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On-screen Show (4:3)</PresentationFormat>
  <Paragraphs>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1</cp:revision>
  <dcterms:created xsi:type="dcterms:W3CDTF">2021-12-19T03:53:10Z</dcterms:created>
  <dcterms:modified xsi:type="dcterms:W3CDTF">2021-12-19T03:53:10Z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2021-12-18T05:30:00Z</vt:filetime>
  </property>
  <property fmtid="{D5CDD505-2E9C-101B-9397-08002B2CF9AE}" pid="5" name="ICV">
    <vt:lpwstr>8D3BC67E32814CEBA4750C03C9F03FCC</vt:lpwstr>
  </property>
  <property fmtid="{D5CDD505-2E9C-101B-9397-08002B2CF9AE}" pid="6" name="KSOProductBuildVer">
    <vt:lpwstr>1033-11.2.0.10382</vt:lpwstr>
  </property>
</Properties>
</file>