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0273" y="3367278"/>
            <a:ext cx="1091183" cy="10203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7506" y="3367278"/>
            <a:ext cx="865631" cy="10431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3194" y="3359658"/>
            <a:ext cx="1032509" cy="103555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1855" y="3343655"/>
            <a:ext cx="844295" cy="104393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48892" y="2205614"/>
            <a:ext cx="10099040" cy="3872865"/>
          </a:xfrm>
          <a:custGeom>
            <a:avLst/>
            <a:gdLst/>
            <a:ahLst/>
            <a:cxnLst/>
            <a:rect l="l" t="t" r="r" b="b"/>
            <a:pathLst>
              <a:path w="10099040" h="3872865">
                <a:moveTo>
                  <a:pt x="0" y="253491"/>
                </a:moveTo>
                <a:lnTo>
                  <a:pt x="4084" y="207925"/>
                </a:lnTo>
                <a:lnTo>
                  <a:pt x="15859" y="165038"/>
                </a:lnTo>
                <a:lnTo>
                  <a:pt x="34610" y="125547"/>
                </a:lnTo>
                <a:lnTo>
                  <a:pt x="59620" y="90168"/>
                </a:lnTo>
                <a:lnTo>
                  <a:pt x="90173" y="59616"/>
                </a:lnTo>
                <a:lnTo>
                  <a:pt x="125553" y="34607"/>
                </a:lnTo>
                <a:lnTo>
                  <a:pt x="165043" y="15858"/>
                </a:lnTo>
                <a:lnTo>
                  <a:pt x="207928" y="4083"/>
                </a:lnTo>
                <a:lnTo>
                  <a:pt x="253492" y="0"/>
                </a:lnTo>
                <a:lnTo>
                  <a:pt x="9845294" y="0"/>
                </a:lnTo>
                <a:lnTo>
                  <a:pt x="9890857" y="4083"/>
                </a:lnTo>
                <a:lnTo>
                  <a:pt x="9933742" y="15858"/>
                </a:lnTo>
                <a:lnTo>
                  <a:pt x="9973232" y="34607"/>
                </a:lnTo>
                <a:lnTo>
                  <a:pt x="10008612" y="59616"/>
                </a:lnTo>
                <a:lnTo>
                  <a:pt x="10039165" y="90168"/>
                </a:lnTo>
                <a:lnTo>
                  <a:pt x="10064175" y="125547"/>
                </a:lnTo>
                <a:lnTo>
                  <a:pt x="10082926" y="165038"/>
                </a:lnTo>
                <a:lnTo>
                  <a:pt x="10094701" y="207925"/>
                </a:lnTo>
                <a:lnTo>
                  <a:pt x="10098786" y="253491"/>
                </a:lnTo>
                <a:lnTo>
                  <a:pt x="10098786" y="3618979"/>
                </a:lnTo>
                <a:lnTo>
                  <a:pt x="10094701" y="3664546"/>
                </a:lnTo>
                <a:lnTo>
                  <a:pt x="10082926" y="3707434"/>
                </a:lnTo>
                <a:lnTo>
                  <a:pt x="10064175" y="3746927"/>
                </a:lnTo>
                <a:lnTo>
                  <a:pt x="10039165" y="3782308"/>
                </a:lnTo>
                <a:lnTo>
                  <a:pt x="10008612" y="3812862"/>
                </a:lnTo>
                <a:lnTo>
                  <a:pt x="9973232" y="3837872"/>
                </a:lnTo>
                <a:lnTo>
                  <a:pt x="9933742" y="3856623"/>
                </a:lnTo>
                <a:lnTo>
                  <a:pt x="9890857" y="3868399"/>
                </a:lnTo>
                <a:lnTo>
                  <a:pt x="9845294" y="3872483"/>
                </a:lnTo>
                <a:lnTo>
                  <a:pt x="253492" y="3872483"/>
                </a:lnTo>
                <a:lnTo>
                  <a:pt x="207928" y="3868399"/>
                </a:lnTo>
                <a:lnTo>
                  <a:pt x="165043" y="3856623"/>
                </a:lnTo>
                <a:lnTo>
                  <a:pt x="125553" y="3837872"/>
                </a:lnTo>
                <a:lnTo>
                  <a:pt x="90173" y="3812862"/>
                </a:lnTo>
                <a:lnTo>
                  <a:pt x="59620" y="3782308"/>
                </a:lnTo>
                <a:lnTo>
                  <a:pt x="34610" y="3746927"/>
                </a:lnTo>
                <a:lnTo>
                  <a:pt x="15859" y="3707434"/>
                </a:lnTo>
                <a:lnTo>
                  <a:pt x="4084" y="3664546"/>
                </a:lnTo>
                <a:lnTo>
                  <a:pt x="0" y="3618979"/>
                </a:lnTo>
                <a:lnTo>
                  <a:pt x="0" y="253491"/>
                </a:lnTo>
                <a:close/>
              </a:path>
            </a:pathLst>
          </a:custGeom>
          <a:ln w="2514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86483" y="1438655"/>
            <a:ext cx="1506855" cy="1506855"/>
          </a:xfrm>
          <a:custGeom>
            <a:avLst/>
            <a:gdLst/>
            <a:ahLst/>
            <a:cxnLst/>
            <a:rect l="l" t="t" r="r" b="b"/>
            <a:pathLst>
              <a:path w="1506855" h="1506855">
                <a:moveTo>
                  <a:pt x="1506474" y="0"/>
                </a:moveTo>
                <a:lnTo>
                  <a:pt x="0" y="0"/>
                </a:lnTo>
                <a:lnTo>
                  <a:pt x="0" y="1506474"/>
                </a:lnTo>
                <a:lnTo>
                  <a:pt x="1506474" y="1506474"/>
                </a:lnTo>
                <a:lnTo>
                  <a:pt x="1506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0897" y="1438655"/>
            <a:ext cx="1013459" cy="114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7869" y="519066"/>
            <a:ext cx="491626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10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9756140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100" dirty="0">
                <a:solidFill>
                  <a:srgbClr val="161616"/>
                </a:solidFill>
              </a:rPr>
              <a:t>Bu</a:t>
            </a:r>
            <a:r>
              <a:rPr sz="4500" spc="-114" dirty="0">
                <a:solidFill>
                  <a:srgbClr val="161616"/>
                </a:solidFill>
              </a:rPr>
              <a:t>i</a:t>
            </a:r>
            <a:r>
              <a:rPr sz="4500" spc="-175" dirty="0">
                <a:solidFill>
                  <a:srgbClr val="161616"/>
                </a:solidFill>
              </a:rPr>
              <a:t>l</a:t>
            </a:r>
            <a:r>
              <a:rPr sz="4500" spc="-25" dirty="0">
                <a:solidFill>
                  <a:srgbClr val="161616"/>
                </a:solidFill>
              </a:rPr>
              <a:t>d</a:t>
            </a:r>
            <a:r>
              <a:rPr sz="4500" spc="-70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114" dirty="0">
                <a:solidFill>
                  <a:srgbClr val="161616"/>
                </a:solidFill>
              </a:rPr>
              <a:t>App</a:t>
            </a:r>
            <a:r>
              <a:rPr sz="4500" spc="-25" dirty="0">
                <a:solidFill>
                  <a:srgbClr val="161616"/>
                </a:solidFill>
              </a:rPr>
              <a:t>l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105" dirty="0">
                <a:solidFill>
                  <a:srgbClr val="161616"/>
                </a:solidFill>
              </a:rPr>
              <a:t>c</a:t>
            </a:r>
            <a:r>
              <a:rPr sz="4500" spc="-240" dirty="0">
                <a:solidFill>
                  <a:srgbClr val="161616"/>
                </a:solidFill>
              </a:rPr>
              <a:t>a</a:t>
            </a:r>
            <a:r>
              <a:rPr sz="4500" spc="-120" dirty="0">
                <a:solidFill>
                  <a:srgbClr val="161616"/>
                </a:solidFill>
              </a:rPr>
              <a:t>t</a:t>
            </a:r>
            <a:r>
              <a:rPr sz="4500" spc="-125" dirty="0">
                <a:solidFill>
                  <a:srgbClr val="161616"/>
                </a:solidFill>
              </a:rPr>
              <a:t>i</a:t>
            </a:r>
            <a:r>
              <a:rPr sz="4500" spc="70" dirty="0">
                <a:solidFill>
                  <a:srgbClr val="161616"/>
                </a:solidFill>
              </a:rPr>
              <a:t>o</a:t>
            </a:r>
            <a:r>
              <a:rPr sz="4500" spc="-215" dirty="0">
                <a:solidFill>
                  <a:srgbClr val="161616"/>
                </a:solidFill>
              </a:rPr>
              <a:t>n</a:t>
            </a:r>
            <a:r>
              <a:rPr sz="4500" spc="-85" dirty="0">
                <a:solidFill>
                  <a:srgbClr val="161616"/>
                </a:solidFill>
              </a:rPr>
              <a:t>s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-10" dirty="0">
                <a:solidFill>
                  <a:srgbClr val="161616"/>
                </a:solidFill>
              </a:rPr>
              <a:t>w</a:t>
            </a:r>
            <a:r>
              <a:rPr sz="4500" spc="-85" dirty="0">
                <a:solidFill>
                  <a:srgbClr val="161616"/>
                </a:solidFill>
              </a:rPr>
              <a:t>i</a:t>
            </a:r>
            <a:r>
              <a:rPr sz="4500" spc="-130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h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250" dirty="0">
                <a:solidFill>
                  <a:srgbClr val="161616"/>
                </a:solidFill>
              </a:rPr>
              <a:t>F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165" dirty="0">
                <a:solidFill>
                  <a:srgbClr val="161616"/>
                </a:solidFill>
              </a:rPr>
              <a:t>ee</a:t>
            </a:r>
            <a:r>
              <a:rPr sz="4500" spc="-204" dirty="0">
                <a:solidFill>
                  <a:srgbClr val="161616"/>
                </a:solidFill>
              </a:rPr>
              <a:t>s</a:t>
            </a:r>
            <a:r>
              <a:rPr sz="4500" spc="-100" dirty="0">
                <a:solidFill>
                  <a:srgbClr val="161616"/>
                </a:solidFill>
              </a:rPr>
              <a:t>t</a:t>
            </a:r>
            <a:r>
              <a:rPr sz="4500" spc="-100" dirty="0">
                <a:solidFill>
                  <a:srgbClr val="161616"/>
                </a:solidFill>
              </a:rPr>
              <a:t>y</a:t>
            </a:r>
            <a:r>
              <a:rPr sz="4500" spc="-175" dirty="0">
                <a:solidFill>
                  <a:srgbClr val="161616"/>
                </a:solidFill>
              </a:rPr>
              <a:t>l</a:t>
            </a:r>
            <a:r>
              <a:rPr sz="4500" spc="-15" dirty="0">
                <a:solidFill>
                  <a:srgbClr val="161616"/>
                </a:solidFill>
              </a:rPr>
              <a:t>e  </a:t>
            </a:r>
            <a:r>
              <a:rPr sz="4500" spc="-110" dirty="0">
                <a:solidFill>
                  <a:srgbClr val="161616"/>
                </a:solidFill>
              </a:rPr>
              <a:t>Projects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869" y="51906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Anatomy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20" dirty="0"/>
              <a:t> </a:t>
            </a:r>
            <a:r>
              <a:rPr dirty="0"/>
              <a:t>Build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65493" y="3714088"/>
            <a:ext cx="1149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911" y="2561842"/>
            <a:ext cx="8406765" cy="3199130"/>
            <a:chOff x="2423911" y="2561842"/>
            <a:chExt cx="8406765" cy="3199130"/>
          </a:xfrm>
        </p:grpSpPr>
        <p:sp>
          <p:nvSpPr>
            <p:cNvPr id="5" name="object 5"/>
            <p:cNvSpPr/>
            <p:nvPr/>
          </p:nvSpPr>
          <p:spPr>
            <a:xfrm>
              <a:off x="3445002" y="2580892"/>
              <a:ext cx="7366634" cy="3161030"/>
            </a:xfrm>
            <a:custGeom>
              <a:avLst/>
              <a:gdLst/>
              <a:ahLst/>
              <a:cxnLst/>
              <a:rect l="l" t="t" r="r" b="b"/>
              <a:pathLst>
                <a:path w="7366634" h="3161029">
                  <a:moveTo>
                    <a:pt x="0" y="214109"/>
                  </a:moveTo>
                  <a:lnTo>
                    <a:pt x="5654" y="165015"/>
                  </a:lnTo>
                  <a:lnTo>
                    <a:pt x="21762" y="119949"/>
                  </a:lnTo>
                  <a:lnTo>
                    <a:pt x="47037" y="80194"/>
                  </a:lnTo>
                  <a:lnTo>
                    <a:pt x="80194" y="47037"/>
                  </a:lnTo>
                  <a:lnTo>
                    <a:pt x="119949" y="21762"/>
                  </a:lnTo>
                  <a:lnTo>
                    <a:pt x="165015" y="5654"/>
                  </a:lnTo>
                  <a:lnTo>
                    <a:pt x="214109" y="0"/>
                  </a:lnTo>
                  <a:lnTo>
                    <a:pt x="7152144" y="0"/>
                  </a:lnTo>
                  <a:lnTo>
                    <a:pt x="7201238" y="5654"/>
                  </a:lnTo>
                  <a:lnTo>
                    <a:pt x="7246304" y="21762"/>
                  </a:lnTo>
                  <a:lnTo>
                    <a:pt x="7286059" y="47037"/>
                  </a:lnTo>
                  <a:lnTo>
                    <a:pt x="7319216" y="80194"/>
                  </a:lnTo>
                  <a:lnTo>
                    <a:pt x="7344491" y="119949"/>
                  </a:lnTo>
                  <a:lnTo>
                    <a:pt x="7360599" y="165015"/>
                  </a:lnTo>
                  <a:lnTo>
                    <a:pt x="7366254" y="214109"/>
                  </a:lnTo>
                  <a:lnTo>
                    <a:pt x="7366254" y="2946666"/>
                  </a:lnTo>
                  <a:lnTo>
                    <a:pt x="7360599" y="2995760"/>
                  </a:lnTo>
                  <a:lnTo>
                    <a:pt x="7344491" y="3040826"/>
                  </a:lnTo>
                  <a:lnTo>
                    <a:pt x="7319216" y="3080581"/>
                  </a:lnTo>
                  <a:lnTo>
                    <a:pt x="7286059" y="3113738"/>
                  </a:lnTo>
                  <a:lnTo>
                    <a:pt x="7246304" y="3139013"/>
                  </a:lnTo>
                  <a:lnTo>
                    <a:pt x="7201238" y="3155121"/>
                  </a:lnTo>
                  <a:lnTo>
                    <a:pt x="7152144" y="3160775"/>
                  </a:lnTo>
                  <a:lnTo>
                    <a:pt x="214109" y="3160775"/>
                  </a:lnTo>
                  <a:lnTo>
                    <a:pt x="165015" y="3155121"/>
                  </a:lnTo>
                  <a:lnTo>
                    <a:pt x="119949" y="3139013"/>
                  </a:lnTo>
                  <a:lnTo>
                    <a:pt x="80194" y="3113738"/>
                  </a:lnTo>
                  <a:lnTo>
                    <a:pt x="47037" y="3080581"/>
                  </a:lnTo>
                  <a:lnTo>
                    <a:pt x="21762" y="3040826"/>
                  </a:lnTo>
                  <a:lnTo>
                    <a:pt x="5654" y="2995760"/>
                  </a:lnTo>
                  <a:lnTo>
                    <a:pt x="0" y="2946666"/>
                  </a:lnTo>
                  <a:lnTo>
                    <a:pt x="0" y="214109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2961" y="3122955"/>
              <a:ext cx="777875" cy="527050"/>
            </a:xfrm>
            <a:custGeom>
              <a:avLst/>
              <a:gdLst/>
              <a:ahLst/>
              <a:cxnLst/>
              <a:rect l="l" t="t" r="r" b="b"/>
              <a:pathLst>
                <a:path w="777875" h="527050">
                  <a:moveTo>
                    <a:pt x="0" y="526979"/>
                  </a:moveTo>
                  <a:lnTo>
                    <a:pt x="10447" y="480039"/>
                  </a:lnTo>
                  <a:lnTo>
                    <a:pt x="24115" y="434667"/>
                  </a:lnTo>
                  <a:lnTo>
                    <a:pt x="40858" y="390964"/>
                  </a:lnTo>
                  <a:lnTo>
                    <a:pt x="60531" y="349028"/>
                  </a:lnTo>
                  <a:lnTo>
                    <a:pt x="82989" y="308960"/>
                  </a:lnTo>
                  <a:lnTo>
                    <a:pt x="108088" y="270859"/>
                  </a:lnTo>
                  <a:lnTo>
                    <a:pt x="135681" y="234826"/>
                  </a:lnTo>
                  <a:lnTo>
                    <a:pt x="165624" y="200961"/>
                  </a:lnTo>
                  <a:lnTo>
                    <a:pt x="197772" y="169363"/>
                  </a:lnTo>
                  <a:lnTo>
                    <a:pt x="231979" y="140132"/>
                  </a:lnTo>
                  <a:lnTo>
                    <a:pt x="268101" y="113369"/>
                  </a:lnTo>
                  <a:lnTo>
                    <a:pt x="305993" y="89172"/>
                  </a:lnTo>
                  <a:lnTo>
                    <a:pt x="345509" y="67643"/>
                  </a:lnTo>
                  <a:lnTo>
                    <a:pt x="386504" y="48880"/>
                  </a:lnTo>
                  <a:lnTo>
                    <a:pt x="428834" y="32984"/>
                  </a:lnTo>
                  <a:lnTo>
                    <a:pt x="472353" y="20054"/>
                  </a:lnTo>
                  <a:lnTo>
                    <a:pt x="516916" y="10191"/>
                  </a:lnTo>
                  <a:lnTo>
                    <a:pt x="562378" y="3494"/>
                  </a:lnTo>
                  <a:lnTo>
                    <a:pt x="608594" y="64"/>
                  </a:lnTo>
                  <a:lnTo>
                    <a:pt x="655419" y="0"/>
                  </a:lnTo>
                  <a:lnTo>
                    <a:pt x="702708" y="3401"/>
                  </a:lnTo>
                  <a:lnTo>
                    <a:pt x="750316" y="10369"/>
                  </a:lnTo>
                  <a:lnTo>
                    <a:pt x="757083" y="11652"/>
                  </a:lnTo>
                  <a:lnTo>
                    <a:pt x="763838" y="13007"/>
                  </a:lnTo>
                  <a:lnTo>
                    <a:pt x="770579" y="14433"/>
                  </a:lnTo>
                  <a:lnTo>
                    <a:pt x="777303" y="159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85303" y="3078685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5">
                  <a:moveTo>
                    <a:pt x="33655" y="0"/>
                  </a:moveTo>
                  <a:lnTo>
                    <a:pt x="0" y="109232"/>
                  </a:lnTo>
                  <a:lnTo>
                    <a:pt x="126060" y="88265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1526" y="2580894"/>
            <a:ext cx="3538220" cy="54229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85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87190" y="3338321"/>
            <a:ext cx="5960110" cy="2072639"/>
            <a:chOff x="4187190" y="3338321"/>
            <a:chExt cx="5960110" cy="2072639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87190" y="3338321"/>
              <a:ext cx="851915" cy="1053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146" y="3361944"/>
              <a:ext cx="1040891" cy="1043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40" y="3361943"/>
              <a:ext cx="866393" cy="10447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0274" y="3361943"/>
              <a:ext cx="1096517" cy="10256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45035" y="4978648"/>
              <a:ext cx="4228465" cy="413384"/>
            </a:xfrm>
            <a:custGeom>
              <a:avLst/>
              <a:gdLst/>
              <a:ahLst/>
              <a:cxnLst/>
              <a:rect l="l" t="t" r="r" b="b"/>
              <a:pathLst>
                <a:path w="4228465" h="413385">
                  <a:moveTo>
                    <a:pt x="4228160" y="0"/>
                  </a:moveTo>
                  <a:lnTo>
                    <a:pt x="4188997" y="18122"/>
                  </a:lnTo>
                  <a:lnTo>
                    <a:pt x="4149233" y="35841"/>
                  </a:lnTo>
                  <a:lnTo>
                    <a:pt x="4108884" y="53156"/>
                  </a:lnTo>
                  <a:lnTo>
                    <a:pt x="4067961" y="70068"/>
                  </a:lnTo>
                  <a:lnTo>
                    <a:pt x="4026478" y="86575"/>
                  </a:lnTo>
                  <a:lnTo>
                    <a:pt x="3984450" y="102679"/>
                  </a:lnTo>
                  <a:lnTo>
                    <a:pt x="3941888" y="118378"/>
                  </a:lnTo>
                  <a:lnTo>
                    <a:pt x="3898808" y="133672"/>
                  </a:lnTo>
                  <a:lnTo>
                    <a:pt x="3855223" y="148562"/>
                  </a:lnTo>
                  <a:lnTo>
                    <a:pt x="3811145" y="163046"/>
                  </a:lnTo>
                  <a:lnTo>
                    <a:pt x="3766589" y="177126"/>
                  </a:lnTo>
                  <a:lnTo>
                    <a:pt x="3721568" y="190800"/>
                  </a:lnTo>
                  <a:lnTo>
                    <a:pt x="3676095" y="204068"/>
                  </a:lnTo>
                  <a:lnTo>
                    <a:pt x="3630185" y="216930"/>
                  </a:lnTo>
                  <a:lnTo>
                    <a:pt x="3583851" y="229387"/>
                  </a:lnTo>
                  <a:lnTo>
                    <a:pt x="3537105" y="241437"/>
                  </a:lnTo>
                  <a:lnTo>
                    <a:pt x="3489962" y="253081"/>
                  </a:lnTo>
                  <a:lnTo>
                    <a:pt x="3442436" y="264318"/>
                  </a:lnTo>
                  <a:lnTo>
                    <a:pt x="3394539" y="275149"/>
                  </a:lnTo>
                  <a:lnTo>
                    <a:pt x="3346285" y="285572"/>
                  </a:lnTo>
                  <a:lnTo>
                    <a:pt x="3297688" y="295588"/>
                  </a:lnTo>
                  <a:lnTo>
                    <a:pt x="3248762" y="305197"/>
                  </a:lnTo>
                  <a:lnTo>
                    <a:pt x="3199519" y="314397"/>
                  </a:lnTo>
                  <a:lnTo>
                    <a:pt x="3149974" y="323191"/>
                  </a:lnTo>
                  <a:lnTo>
                    <a:pt x="3100139" y="331575"/>
                  </a:lnTo>
                  <a:lnTo>
                    <a:pt x="3050029" y="339552"/>
                  </a:lnTo>
                  <a:lnTo>
                    <a:pt x="2999657" y="347120"/>
                  </a:lnTo>
                  <a:lnTo>
                    <a:pt x="2949037" y="354280"/>
                  </a:lnTo>
                  <a:lnTo>
                    <a:pt x="2898181" y="361031"/>
                  </a:lnTo>
                  <a:lnTo>
                    <a:pt x="2847104" y="367372"/>
                  </a:lnTo>
                  <a:lnTo>
                    <a:pt x="2795818" y="373304"/>
                  </a:lnTo>
                  <a:lnTo>
                    <a:pt x="2744339" y="378827"/>
                  </a:lnTo>
                  <a:lnTo>
                    <a:pt x="2692678" y="383940"/>
                  </a:lnTo>
                  <a:lnTo>
                    <a:pt x="2640850" y="388643"/>
                  </a:lnTo>
                  <a:lnTo>
                    <a:pt x="2588868" y="392936"/>
                  </a:lnTo>
                  <a:lnTo>
                    <a:pt x="2536745" y="396819"/>
                  </a:lnTo>
                  <a:lnTo>
                    <a:pt x="2484496" y="400291"/>
                  </a:lnTo>
                  <a:lnTo>
                    <a:pt x="2432134" y="403352"/>
                  </a:lnTo>
                  <a:lnTo>
                    <a:pt x="2379671" y="406003"/>
                  </a:lnTo>
                  <a:lnTo>
                    <a:pt x="2327123" y="408242"/>
                  </a:lnTo>
                  <a:lnTo>
                    <a:pt x="2274501" y="410070"/>
                  </a:lnTo>
                  <a:lnTo>
                    <a:pt x="2221821" y="411486"/>
                  </a:lnTo>
                  <a:lnTo>
                    <a:pt x="2169094" y="412491"/>
                  </a:lnTo>
                  <a:lnTo>
                    <a:pt x="2116336" y="413083"/>
                  </a:lnTo>
                  <a:lnTo>
                    <a:pt x="2063559" y="413264"/>
                  </a:lnTo>
                  <a:lnTo>
                    <a:pt x="2010776" y="413032"/>
                  </a:lnTo>
                  <a:lnTo>
                    <a:pt x="1958002" y="412387"/>
                  </a:lnTo>
                  <a:lnTo>
                    <a:pt x="1905250" y="411330"/>
                  </a:lnTo>
                  <a:lnTo>
                    <a:pt x="1852534" y="409860"/>
                  </a:lnTo>
                  <a:lnTo>
                    <a:pt x="1799866" y="407977"/>
                  </a:lnTo>
                  <a:lnTo>
                    <a:pt x="1747261" y="405680"/>
                  </a:lnTo>
                  <a:lnTo>
                    <a:pt x="1694732" y="402969"/>
                  </a:lnTo>
                  <a:lnTo>
                    <a:pt x="1642292" y="399845"/>
                  </a:lnTo>
                  <a:lnTo>
                    <a:pt x="1589955" y="396307"/>
                  </a:lnTo>
                  <a:lnTo>
                    <a:pt x="1537735" y="392354"/>
                  </a:lnTo>
                  <a:lnTo>
                    <a:pt x="1485645" y="387987"/>
                  </a:lnTo>
                  <a:lnTo>
                    <a:pt x="1433699" y="383206"/>
                  </a:lnTo>
                  <a:lnTo>
                    <a:pt x="1381909" y="378009"/>
                  </a:lnTo>
                  <a:lnTo>
                    <a:pt x="1330291" y="372398"/>
                  </a:lnTo>
                  <a:lnTo>
                    <a:pt x="1278856" y="366371"/>
                  </a:lnTo>
                  <a:lnTo>
                    <a:pt x="1227619" y="359929"/>
                  </a:lnTo>
                  <a:lnTo>
                    <a:pt x="1176594" y="353071"/>
                  </a:lnTo>
                  <a:lnTo>
                    <a:pt x="1125793" y="345798"/>
                  </a:lnTo>
                  <a:lnTo>
                    <a:pt x="1075231" y="338108"/>
                  </a:lnTo>
                  <a:lnTo>
                    <a:pt x="1024920" y="330002"/>
                  </a:lnTo>
                  <a:lnTo>
                    <a:pt x="974874" y="321480"/>
                  </a:lnTo>
                  <a:lnTo>
                    <a:pt x="925108" y="312541"/>
                  </a:lnTo>
                  <a:lnTo>
                    <a:pt x="875634" y="303185"/>
                  </a:lnTo>
                  <a:lnTo>
                    <a:pt x="826465" y="293412"/>
                  </a:lnTo>
                  <a:lnTo>
                    <a:pt x="777616" y="283222"/>
                  </a:lnTo>
                  <a:lnTo>
                    <a:pt x="729100" y="272614"/>
                  </a:lnTo>
                  <a:lnTo>
                    <a:pt x="680931" y="261588"/>
                  </a:lnTo>
                  <a:lnTo>
                    <a:pt x="633121" y="250145"/>
                  </a:lnTo>
                  <a:lnTo>
                    <a:pt x="585685" y="238283"/>
                  </a:lnTo>
                  <a:lnTo>
                    <a:pt x="538636" y="226003"/>
                  </a:lnTo>
                  <a:lnTo>
                    <a:pt x="491988" y="213305"/>
                  </a:lnTo>
                  <a:lnTo>
                    <a:pt x="445753" y="200188"/>
                  </a:lnTo>
                  <a:lnTo>
                    <a:pt x="399946" y="186652"/>
                  </a:lnTo>
                  <a:lnTo>
                    <a:pt x="354580" y="172697"/>
                  </a:lnTo>
                  <a:lnTo>
                    <a:pt x="309669" y="158322"/>
                  </a:lnTo>
                  <a:lnTo>
                    <a:pt x="265226" y="143528"/>
                  </a:lnTo>
                  <a:lnTo>
                    <a:pt x="221265" y="128315"/>
                  </a:lnTo>
                  <a:lnTo>
                    <a:pt x="177799" y="112681"/>
                  </a:lnTo>
                  <a:lnTo>
                    <a:pt x="134842" y="96627"/>
                  </a:lnTo>
                  <a:lnTo>
                    <a:pt x="92407" y="80153"/>
                  </a:lnTo>
                  <a:lnTo>
                    <a:pt x="50507" y="63258"/>
                  </a:lnTo>
                  <a:lnTo>
                    <a:pt x="12515" y="47376"/>
                  </a:lnTo>
                  <a:lnTo>
                    <a:pt x="0" y="4201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58136" y="4976320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70" h="104775">
                  <a:moveTo>
                    <a:pt x="127673" y="0"/>
                  </a:moveTo>
                  <a:lnTo>
                    <a:pt x="0" y="5295"/>
                  </a:lnTo>
                  <a:lnTo>
                    <a:pt x="80835" y="104267"/>
                  </a:lnTo>
                  <a:lnTo>
                    <a:pt x="12767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40871" y="4490344"/>
            <a:ext cx="744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1583" y="4490344"/>
            <a:ext cx="1085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4366" y="4490344"/>
            <a:ext cx="542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47074" y="4490344"/>
            <a:ext cx="1103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061" y="519066"/>
            <a:ext cx="4042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M</a:t>
            </a:r>
            <a:r>
              <a:rPr spc="-90" dirty="0"/>
              <a:t>a</a:t>
            </a:r>
            <a:r>
              <a:rPr spc="-90" dirty="0"/>
              <a:t>n</a:t>
            </a:r>
            <a:r>
              <a:rPr spc="-75" dirty="0"/>
              <a:t>u</a:t>
            </a:r>
            <a:r>
              <a:rPr spc="-135" dirty="0"/>
              <a:t>a</a:t>
            </a:r>
            <a:r>
              <a:rPr spc="-60" dirty="0"/>
              <a:t>l</a:t>
            </a:r>
            <a:r>
              <a:rPr spc="-180" dirty="0"/>
              <a:t> </a:t>
            </a:r>
            <a:r>
              <a:rPr spc="-170" dirty="0"/>
              <a:t>-</a:t>
            </a:r>
            <a:r>
              <a:rPr spc="-715" dirty="0"/>
              <a:t>&gt;</a:t>
            </a:r>
            <a:r>
              <a:rPr spc="-180" dirty="0"/>
              <a:t> </a:t>
            </a:r>
            <a:r>
              <a:rPr spc="330" dirty="0"/>
              <a:t>J</a:t>
            </a:r>
            <a:r>
              <a:rPr spc="-50" dirty="0"/>
              <a:t>e</a:t>
            </a:r>
            <a:r>
              <a:rPr spc="-114" dirty="0"/>
              <a:t>nk</a:t>
            </a:r>
            <a:r>
              <a:rPr spc="-60" dirty="0"/>
              <a:t>i</a:t>
            </a:r>
            <a:r>
              <a:rPr spc="-80" dirty="0"/>
              <a:t>ns</a:t>
            </a:r>
            <a:endParaRPr spc="-80" dirty="0"/>
          </a:p>
        </p:txBody>
      </p:sp>
      <p:grpSp>
        <p:nvGrpSpPr>
          <p:cNvPr id="4" name="object 4"/>
          <p:cNvGrpSpPr/>
          <p:nvPr/>
        </p:nvGrpSpPr>
        <p:grpSpPr>
          <a:xfrm>
            <a:off x="3040252" y="2080260"/>
            <a:ext cx="5897880" cy="2710815"/>
            <a:chOff x="3040252" y="2080260"/>
            <a:chExt cx="5897880" cy="2710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05343" y="3201162"/>
              <a:ext cx="633983" cy="5935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0181" y="3201162"/>
              <a:ext cx="503681" cy="6073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056" y="3197352"/>
              <a:ext cx="600455" cy="601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4513" y="3188208"/>
              <a:ext cx="490727" cy="6065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52952" y="2526411"/>
              <a:ext cx="5872480" cy="2251710"/>
            </a:xfrm>
            <a:custGeom>
              <a:avLst/>
              <a:gdLst/>
              <a:ahLst/>
              <a:cxnLst/>
              <a:rect l="l" t="t" r="r" b="b"/>
              <a:pathLst>
                <a:path w="5872480" h="2251710">
                  <a:moveTo>
                    <a:pt x="0" y="147396"/>
                  </a:moveTo>
                  <a:lnTo>
                    <a:pt x="7514" y="100806"/>
                  </a:lnTo>
                  <a:lnTo>
                    <a:pt x="28438" y="60344"/>
                  </a:lnTo>
                  <a:lnTo>
                    <a:pt x="60344" y="28438"/>
                  </a:lnTo>
                  <a:lnTo>
                    <a:pt x="100806" y="7514"/>
                  </a:lnTo>
                  <a:lnTo>
                    <a:pt x="147396" y="0"/>
                  </a:lnTo>
                  <a:lnTo>
                    <a:pt x="5724575" y="0"/>
                  </a:lnTo>
                  <a:lnTo>
                    <a:pt x="5771165" y="7514"/>
                  </a:lnTo>
                  <a:lnTo>
                    <a:pt x="5811627" y="28438"/>
                  </a:lnTo>
                  <a:lnTo>
                    <a:pt x="5843533" y="60344"/>
                  </a:lnTo>
                  <a:lnTo>
                    <a:pt x="5864457" y="100806"/>
                  </a:lnTo>
                  <a:lnTo>
                    <a:pt x="5871972" y="147396"/>
                  </a:lnTo>
                  <a:lnTo>
                    <a:pt x="5871972" y="2104313"/>
                  </a:lnTo>
                  <a:lnTo>
                    <a:pt x="5864457" y="2150903"/>
                  </a:lnTo>
                  <a:lnTo>
                    <a:pt x="5843533" y="2191365"/>
                  </a:lnTo>
                  <a:lnTo>
                    <a:pt x="5811627" y="2223271"/>
                  </a:lnTo>
                  <a:lnTo>
                    <a:pt x="5771165" y="2244195"/>
                  </a:lnTo>
                  <a:lnTo>
                    <a:pt x="5724575" y="2251710"/>
                  </a:lnTo>
                  <a:lnTo>
                    <a:pt x="147396" y="2251710"/>
                  </a:lnTo>
                  <a:lnTo>
                    <a:pt x="100806" y="2244195"/>
                  </a:lnTo>
                  <a:lnTo>
                    <a:pt x="60344" y="2223271"/>
                  </a:lnTo>
                  <a:lnTo>
                    <a:pt x="28438" y="2191365"/>
                  </a:lnTo>
                  <a:lnTo>
                    <a:pt x="7514" y="2150903"/>
                  </a:lnTo>
                  <a:lnTo>
                    <a:pt x="0" y="2104313"/>
                  </a:lnTo>
                  <a:lnTo>
                    <a:pt x="0" y="147396"/>
                  </a:lnTo>
                  <a:close/>
                </a:path>
              </a:pathLst>
            </a:custGeom>
            <a:ln w="25146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64991" y="2080260"/>
              <a:ext cx="876300" cy="875665"/>
            </a:xfrm>
            <a:custGeom>
              <a:avLst/>
              <a:gdLst/>
              <a:ahLst/>
              <a:cxnLst/>
              <a:rect l="l" t="t" r="r" b="b"/>
              <a:pathLst>
                <a:path w="876300" h="875664">
                  <a:moveTo>
                    <a:pt x="876300" y="0"/>
                  </a:moveTo>
                  <a:lnTo>
                    <a:pt x="0" y="0"/>
                  </a:lnTo>
                  <a:lnTo>
                    <a:pt x="0" y="875538"/>
                  </a:lnTo>
                  <a:lnTo>
                    <a:pt x="876300" y="875538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8916" y="2080260"/>
              <a:ext cx="589025" cy="66446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81940" y="3415926"/>
            <a:ext cx="812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4381" y="2725675"/>
            <a:ext cx="4903470" cy="1875789"/>
            <a:chOff x="3844381" y="2725675"/>
            <a:chExt cx="4903470" cy="1875789"/>
          </a:xfrm>
        </p:grpSpPr>
        <p:sp>
          <p:nvSpPr>
            <p:cNvPr id="14" name="object 14"/>
            <p:cNvSpPr/>
            <p:nvPr/>
          </p:nvSpPr>
          <p:spPr>
            <a:xfrm>
              <a:off x="4445508" y="2744725"/>
              <a:ext cx="4283710" cy="1837689"/>
            </a:xfrm>
            <a:custGeom>
              <a:avLst/>
              <a:gdLst/>
              <a:ahLst/>
              <a:cxnLst/>
              <a:rect l="l" t="t" r="r" b="b"/>
              <a:pathLst>
                <a:path w="4283709" h="1837689">
                  <a:moveTo>
                    <a:pt x="0" y="124447"/>
                  </a:moveTo>
                  <a:lnTo>
                    <a:pt x="9779" y="76005"/>
                  </a:lnTo>
                  <a:lnTo>
                    <a:pt x="36449" y="36448"/>
                  </a:lnTo>
                  <a:lnTo>
                    <a:pt x="76005" y="9779"/>
                  </a:lnTo>
                  <a:lnTo>
                    <a:pt x="124447" y="0"/>
                  </a:lnTo>
                  <a:lnTo>
                    <a:pt x="4158754" y="0"/>
                  </a:lnTo>
                  <a:lnTo>
                    <a:pt x="4207196" y="9779"/>
                  </a:lnTo>
                  <a:lnTo>
                    <a:pt x="4246753" y="36448"/>
                  </a:lnTo>
                  <a:lnTo>
                    <a:pt x="4273422" y="76005"/>
                  </a:lnTo>
                  <a:lnTo>
                    <a:pt x="4283202" y="124447"/>
                  </a:lnTo>
                  <a:lnTo>
                    <a:pt x="4283202" y="1712734"/>
                  </a:lnTo>
                  <a:lnTo>
                    <a:pt x="4273422" y="1761176"/>
                  </a:lnTo>
                  <a:lnTo>
                    <a:pt x="4246753" y="1800733"/>
                  </a:lnTo>
                  <a:lnTo>
                    <a:pt x="4207196" y="1827402"/>
                  </a:lnTo>
                  <a:lnTo>
                    <a:pt x="4158754" y="1837181"/>
                  </a:lnTo>
                  <a:lnTo>
                    <a:pt x="124447" y="1837181"/>
                  </a:lnTo>
                  <a:lnTo>
                    <a:pt x="76005" y="1827402"/>
                  </a:lnTo>
                  <a:lnTo>
                    <a:pt x="36449" y="1800733"/>
                  </a:lnTo>
                  <a:lnTo>
                    <a:pt x="9779" y="1761176"/>
                  </a:lnTo>
                  <a:lnTo>
                    <a:pt x="0" y="1712734"/>
                  </a:lnTo>
                  <a:lnTo>
                    <a:pt x="0" y="124447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3431" y="3059381"/>
              <a:ext cx="412750" cy="307340"/>
            </a:xfrm>
            <a:custGeom>
              <a:avLst/>
              <a:gdLst/>
              <a:ahLst/>
              <a:cxnLst/>
              <a:rect l="l" t="t" r="r" b="b"/>
              <a:pathLst>
                <a:path w="412750" h="307339">
                  <a:moveTo>
                    <a:pt x="0" y="306770"/>
                  </a:moveTo>
                  <a:lnTo>
                    <a:pt x="11954" y="259276"/>
                  </a:lnTo>
                  <a:lnTo>
                    <a:pt x="29521" y="214749"/>
                  </a:lnTo>
                  <a:lnTo>
                    <a:pt x="52238" y="173508"/>
                  </a:lnTo>
                  <a:lnTo>
                    <a:pt x="79645" y="135870"/>
                  </a:lnTo>
                  <a:lnTo>
                    <a:pt x="111280" y="102153"/>
                  </a:lnTo>
                  <a:lnTo>
                    <a:pt x="146683" y="72676"/>
                  </a:lnTo>
                  <a:lnTo>
                    <a:pt x="185391" y="47756"/>
                  </a:lnTo>
                  <a:lnTo>
                    <a:pt x="226945" y="27710"/>
                  </a:lnTo>
                  <a:lnTo>
                    <a:pt x="270882" y="12857"/>
                  </a:lnTo>
                  <a:lnTo>
                    <a:pt x="316741" y="3514"/>
                  </a:lnTo>
                  <a:lnTo>
                    <a:pt x="364061" y="0"/>
                  </a:lnTo>
                  <a:lnTo>
                    <a:pt x="412381" y="26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43560" y="3001973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27800" y="0"/>
                  </a:moveTo>
                  <a:lnTo>
                    <a:pt x="0" y="110871"/>
                  </a:lnTo>
                  <a:lnTo>
                    <a:pt x="124764" y="83235"/>
                  </a:lnTo>
                  <a:lnTo>
                    <a:pt x="27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54217" y="2744723"/>
            <a:ext cx="2057400" cy="31496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2667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10"/>
              </a:spcBef>
            </a:pP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16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77561" y="3184398"/>
            <a:ext cx="3465195" cy="622300"/>
            <a:chOff x="4877561" y="3184398"/>
            <a:chExt cx="3465195" cy="6223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7561" y="3184398"/>
              <a:ext cx="495299" cy="6126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0531" y="3198876"/>
              <a:ext cx="605027" cy="6065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3229" y="3198875"/>
              <a:ext cx="503681" cy="6073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5344" y="3198876"/>
              <a:ext cx="637031" cy="5958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860089" y="3867277"/>
            <a:ext cx="5295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lean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5265" y="3867277"/>
            <a:ext cx="768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0735" y="3867277"/>
            <a:ext cx="3879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3358" y="3867277"/>
            <a:ext cx="7816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25714" y="4119727"/>
            <a:ext cx="2528570" cy="278765"/>
            <a:chOff x="5325714" y="4119727"/>
            <a:chExt cx="2528570" cy="278765"/>
          </a:xfrm>
        </p:grpSpPr>
        <p:sp>
          <p:nvSpPr>
            <p:cNvPr id="28" name="object 28"/>
            <p:cNvSpPr/>
            <p:nvPr/>
          </p:nvSpPr>
          <p:spPr>
            <a:xfrm>
              <a:off x="5414383" y="4138777"/>
              <a:ext cx="2420620" cy="240665"/>
            </a:xfrm>
            <a:custGeom>
              <a:avLst/>
              <a:gdLst/>
              <a:ahLst/>
              <a:cxnLst/>
              <a:rect l="l" t="t" r="r" b="b"/>
              <a:pathLst>
                <a:path w="2420620" h="240664">
                  <a:moveTo>
                    <a:pt x="2420264" y="0"/>
                  </a:moveTo>
                  <a:lnTo>
                    <a:pt x="2381056" y="17914"/>
                  </a:lnTo>
                  <a:lnTo>
                    <a:pt x="2340839" y="35141"/>
                  </a:lnTo>
                  <a:lnTo>
                    <a:pt x="2299655" y="51678"/>
                  </a:lnTo>
                  <a:lnTo>
                    <a:pt x="2257542" y="67525"/>
                  </a:lnTo>
                  <a:lnTo>
                    <a:pt x="2214540" y="82682"/>
                  </a:lnTo>
                  <a:lnTo>
                    <a:pt x="2170688" y="97148"/>
                  </a:lnTo>
                  <a:lnTo>
                    <a:pt x="2126025" y="110922"/>
                  </a:lnTo>
                  <a:lnTo>
                    <a:pt x="2080593" y="124004"/>
                  </a:lnTo>
                  <a:lnTo>
                    <a:pt x="2034429" y="136393"/>
                  </a:lnTo>
                  <a:lnTo>
                    <a:pt x="1987573" y="148089"/>
                  </a:lnTo>
                  <a:lnTo>
                    <a:pt x="1940066" y="159090"/>
                  </a:lnTo>
                  <a:lnTo>
                    <a:pt x="1891946" y="169397"/>
                  </a:lnTo>
                  <a:lnTo>
                    <a:pt x="1843253" y="179009"/>
                  </a:lnTo>
                  <a:lnTo>
                    <a:pt x="1794026" y="187925"/>
                  </a:lnTo>
                  <a:lnTo>
                    <a:pt x="1744306" y="196144"/>
                  </a:lnTo>
                  <a:lnTo>
                    <a:pt x="1694131" y="203667"/>
                  </a:lnTo>
                  <a:lnTo>
                    <a:pt x="1643541" y="210491"/>
                  </a:lnTo>
                  <a:lnTo>
                    <a:pt x="1592576" y="216618"/>
                  </a:lnTo>
                  <a:lnTo>
                    <a:pt x="1541275" y="222046"/>
                  </a:lnTo>
                  <a:lnTo>
                    <a:pt x="1489678" y="226774"/>
                  </a:lnTo>
                  <a:lnTo>
                    <a:pt x="1437824" y="230802"/>
                  </a:lnTo>
                  <a:lnTo>
                    <a:pt x="1385752" y="234130"/>
                  </a:lnTo>
                  <a:lnTo>
                    <a:pt x="1333503" y="236756"/>
                  </a:lnTo>
                  <a:lnTo>
                    <a:pt x="1281115" y="238680"/>
                  </a:lnTo>
                  <a:lnTo>
                    <a:pt x="1228629" y="239902"/>
                  </a:lnTo>
                  <a:lnTo>
                    <a:pt x="1176084" y="240421"/>
                  </a:lnTo>
                  <a:lnTo>
                    <a:pt x="1123519" y="240237"/>
                  </a:lnTo>
                  <a:lnTo>
                    <a:pt x="1070974" y="239348"/>
                  </a:lnTo>
                  <a:lnTo>
                    <a:pt x="1018488" y="237754"/>
                  </a:lnTo>
                  <a:lnTo>
                    <a:pt x="966101" y="235455"/>
                  </a:lnTo>
                  <a:lnTo>
                    <a:pt x="913852" y="232449"/>
                  </a:lnTo>
                  <a:lnTo>
                    <a:pt x="861782" y="228737"/>
                  </a:lnTo>
                  <a:lnTo>
                    <a:pt x="809929" y="224318"/>
                  </a:lnTo>
                  <a:lnTo>
                    <a:pt x="758333" y="219191"/>
                  </a:lnTo>
                  <a:lnTo>
                    <a:pt x="707033" y="213356"/>
                  </a:lnTo>
                  <a:lnTo>
                    <a:pt x="656070" y="206811"/>
                  </a:lnTo>
                  <a:lnTo>
                    <a:pt x="605482" y="199557"/>
                  </a:lnTo>
                  <a:lnTo>
                    <a:pt x="555309" y="191592"/>
                  </a:lnTo>
                  <a:lnTo>
                    <a:pt x="505591" y="182917"/>
                  </a:lnTo>
                  <a:lnTo>
                    <a:pt x="456367" y="173530"/>
                  </a:lnTo>
                  <a:lnTo>
                    <a:pt x="407676" y="163431"/>
                  </a:lnTo>
                  <a:lnTo>
                    <a:pt x="359559" y="152619"/>
                  </a:lnTo>
                  <a:lnTo>
                    <a:pt x="312055" y="141094"/>
                  </a:lnTo>
                  <a:lnTo>
                    <a:pt x="265203" y="128856"/>
                  </a:lnTo>
                  <a:lnTo>
                    <a:pt x="219042" y="115902"/>
                  </a:lnTo>
                  <a:lnTo>
                    <a:pt x="173613" y="102234"/>
                  </a:lnTo>
                  <a:lnTo>
                    <a:pt x="128954" y="87850"/>
                  </a:lnTo>
                  <a:lnTo>
                    <a:pt x="85106" y="72750"/>
                  </a:lnTo>
                  <a:lnTo>
                    <a:pt x="42108" y="56933"/>
                  </a:lnTo>
                  <a:lnTo>
                    <a:pt x="0" y="40398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25714" y="4133800"/>
              <a:ext cx="127635" cy="104775"/>
            </a:xfrm>
            <a:custGeom>
              <a:avLst/>
              <a:gdLst/>
              <a:ahLst/>
              <a:cxnLst/>
              <a:rect l="l" t="t" r="r" b="b"/>
              <a:pathLst>
                <a:path w="127635" h="104775">
                  <a:moveTo>
                    <a:pt x="127609" y="0"/>
                  </a:moveTo>
                  <a:lnTo>
                    <a:pt x="0" y="6705"/>
                  </a:lnTo>
                  <a:lnTo>
                    <a:pt x="81927" y="104775"/>
                  </a:lnTo>
                  <a:lnTo>
                    <a:pt x="12760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7098" y="2297430"/>
            <a:ext cx="2024633" cy="28003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9976" y="2903982"/>
            <a:ext cx="1629917" cy="1625345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1176" y="2376932"/>
            <a:ext cx="6406515" cy="18865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045845" marR="5080" indent="-1033780">
              <a:lnSpc>
                <a:spcPts val="6730"/>
              </a:lnSpc>
              <a:spcBef>
                <a:spcPts val="1315"/>
              </a:spcBef>
            </a:pPr>
            <a:r>
              <a:rPr sz="6600" spc="195" dirty="0">
                <a:solidFill>
                  <a:srgbClr val="FFFFFF"/>
                </a:solidFill>
              </a:rPr>
              <a:t>W</a:t>
            </a:r>
            <a:r>
              <a:rPr sz="6600" spc="-160" dirty="0">
                <a:solidFill>
                  <a:srgbClr val="FFFFFF"/>
                </a:solidFill>
              </a:rPr>
              <a:t>orksp</a:t>
            </a:r>
            <a:r>
              <a:rPr sz="6600" spc="-170" dirty="0">
                <a:solidFill>
                  <a:srgbClr val="FFFFFF"/>
                </a:solidFill>
              </a:rPr>
              <a:t>a</a:t>
            </a:r>
            <a:r>
              <a:rPr sz="6600" spc="110" dirty="0">
                <a:solidFill>
                  <a:srgbClr val="FFFFFF"/>
                </a:solidFill>
              </a:rPr>
              <a:t>c</a:t>
            </a:r>
            <a:r>
              <a:rPr sz="6600" spc="-200" dirty="0">
                <a:solidFill>
                  <a:srgbClr val="FFFFFF"/>
                </a:solidFill>
              </a:rPr>
              <a:t>e</a:t>
            </a:r>
            <a:r>
              <a:rPr sz="6600" spc="-160" dirty="0">
                <a:solidFill>
                  <a:srgbClr val="FFFFFF"/>
                </a:solidFill>
              </a:rPr>
              <a:t>s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-300" dirty="0">
                <a:solidFill>
                  <a:srgbClr val="FFFFFF"/>
                </a:solidFill>
              </a:rPr>
              <a:t>a</a:t>
            </a:r>
            <a:r>
              <a:rPr sz="6600" spc="-465" dirty="0">
                <a:solidFill>
                  <a:srgbClr val="FFFFFF"/>
                </a:solidFill>
              </a:rPr>
              <a:t>r</a:t>
            </a:r>
            <a:r>
              <a:rPr sz="6600" spc="-60" dirty="0">
                <a:solidFill>
                  <a:srgbClr val="FFFFFF"/>
                </a:solidFill>
              </a:rPr>
              <a:t>e  </a:t>
            </a:r>
            <a:r>
              <a:rPr sz="6600" spc="-250" dirty="0">
                <a:solidFill>
                  <a:srgbClr val="FFFFFF"/>
                </a:solidFill>
              </a:rPr>
              <a:t>Temporary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252" y="2376932"/>
            <a:ext cx="4932045" cy="18865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936625" marR="5080" indent="-924560">
              <a:lnSpc>
                <a:spcPts val="6730"/>
              </a:lnSpc>
              <a:spcBef>
                <a:spcPts val="1315"/>
              </a:spcBef>
            </a:pPr>
            <a:r>
              <a:rPr sz="6600" spc="-20" dirty="0">
                <a:solidFill>
                  <a:srgbClr val="FFFFFF"/>
                </a:solidFill>
              </a:rPr>
              <a:t>Arti</a:t>
            </a:r>
            <a:r>
              <a:rPr sz="6600" spc="-155" dirty="0">
                <a:solidFill>
                  <a:srgbClr val="FFFFFF"/>
                </a:solidFill>
              </a:rPr>
              <a:t>f</a:t>
            </a:r>
            <a:r>
              <a:rPr sz="6600" spc="-300" dirty="0">
                <a:solidFill>
                  <a:srgbClr val="FFFFFF"/>
                </a:solidFill>
              </a:rPr>
              <a:t>a</a:t>
            </a:r>
            <a:r>
              <a:rPr sz="6600" spc="-50" dirty="0">
                <a:solidFill>
                  <a:srgbClr val="FFFFFF"/>
                </a:solidFill>
              </a:rPr>
              <a:t>ct</a:t>
            </a:r>
            <a:r>
              <a:rPr sz="6600" spc="75" dirty="0">
                <a:solidFill>
                  <a:srgbClr val="FFFFFF"/>
                </a:solidFill>
              </a:rPr>
              <a:t>s</a:t>
            </a:r>
            <a:r>
              <a:rPr sz="6600" spc="-575" dirty="0">
                <a:solidFill>
                  <a:srgbClr val="FFFFFF"/>
                </a:solidFill>
              </a:rPr>
              <a:t> </a:t>
            </a:r>
            <a:r>
              <a:rPr sz="6600" spc="-300" dirty="0">
                <a:solidFill>
                  <a:srgbClr val="FFFFFF"/>
                </a:solidFill>
              </a:rPr>
              <a:t>a</a:t>
            </a:r>
            <a:r>
              <a:rPr sz="6600" spc="-465" dirty="0">
                <a:solidFill>
                  <a:srgbClr val="FFFFFF"/>
                </a:solidFill>
              </a:rPr>
              <a:t>r</a:t>
            </a:r>
            <a:r>
              <a:rPr sz="6600" spc="-60" dirty="0">
                <a:solidFill>
                  <a:srgbClr val="FFFFFF"/>
                </a:solidFill>
              </a:rPr>
              <a:t>e  </a:t>
            </a:r>
            <a:r>
              <a:rPr sz="6600" spc="-165" dirty="0">
                <a:solidFill>
                  <a:srgbClr val="FFFFFF"/>
                </a:solidFill>
              </a:rPr>
              <a:t>Forever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99616" y="4103370"/>
            <a:ext cx="1180337" cy="10515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0273" y="3367278"/>
            <a:ext cx="1091183" cy="10203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7506" y="3367278"/>
            <a:ext cx="865631" cy="10431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3194" y="3359658"/>
            <a:ext cx="1032509" cy="10355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36192" y="1438655"/>
            <a:ext cx="10124440" cy="5029835"/>
            <a:chOff x="1036192" y="1438655"/>
            <a:chExt cx="10124440" cy="502983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1855" y="3343655"/>
              <a:ext cx="844295" cy="10439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8892" y="2205608"/>
              <a:ext cx="10099040" cy="4250055"/>
            </a:xfrm>
            <a:custGeom>
              <a:avLst/>
              <a:gdLst/>
              <a:ahLst/>
              <a:cxnLst/>
              <a:rect l="l" t="t" r="r" b="b"/>
              <a:pathLst>
                <a:path w="10099040" h="4250055">
                  <a:moveTo>
                    <a:pt x="0" y="278180"/>
                  </a:moveTo>
                  <a:lnTo>
                    <a:pt x="3641" y="233059"/>
                  </a:lnTo>
                  <a:lnTo>
                    <a:pt x="14182" y="190255"/>
                  </a:lnTo>
                  <a:lnTo>
                    <a:pt x="31050" y="150342"/>
                  </a:lnTo>
                  <a:lnTo>
                    <a:pt x="53673" y="113892"/>
                  </a:lnTo>
                  <a:lnTo>
                    <a:pt x="81478" y="81478"/>
                  </a:lnTo>
                  <a:lnTo>
                    <a:pt x="113892" y="53673"/>
                  </a:lnTo>
                  <a:lnTo>
                    <a:pt x="150342" y="31050"/>
                  </a:lnTo>
                  <a:lnTo>
                    <a:pt x="190255" y="14182"/>
                  </a:lnTo>
                  <a:lnTo>
                    <a:pt x="233059" y="3641"/>
                  </a:lnTo>
                  <a:lnTo>
                    <a:pt x="278180" y="0"/>
                  </a:lnTo>
                  <a:lnTo>
                    <a:pt x="9820605" y="0"/>
                  </a:lnTo>
                  <a:lnTo>
                    <a:pt x="9865726" y="3641"/>
                  </a:lnTo>
                  <a:lnTo>
                    <a:pt x="9908530" y="14182"/>
                  </a:lnTo>
                  <a:lnTo>
                    <a:pt x="9948443" y="31050"/>
                  </a:lnTo>
                  <a:lnTo>
                    <a:pt x="9984893" y="53673"/>
                  </a:lnTo>
                  <a:lnTo>
                    <a:pt x="10017307" y="81478"/>
                  </a:lnTo>
                  <a:lnTo>
                    <a:pt x="10045112" y="113892"/>
                  </a:lnTo>
                  <a:lnTo>
                    <a:pt x="10067735" y="150342"/>
                  </a:lnTo>
                  <a:lnTo>
                    <a:pt x="10084603" y="190255"/>
                  </a:lnTo>
                  <a:lnTo>
                    <a:pt x="10095144" y="233059"/>
                  </a:lnTo>
                  <a:lnTo>
                    <a:pt x="10098786" y="278180"/>
                  </a:lnTo>
                  <a:lnTo>
                    <a:pt x="10098786" y="3971493"/>
                  </a:lnTo>
                  <a:lnTo>
                    <a:pt x="10095144" y="4016614"/>
                  </a:lnTo>
                  <a:lnTo>
                    <a:pt x="10084603" y="4059418"/>
                  </a:lnTo>
                  <a:lnTo>
                    <a:pt x="10067735" y="4099331"/>
                  </a:lnTo>
                  <a:lnTo>
                    <a:pt x="10045112" y="4135781"/>
                  </a:lnTo>
                  <a:lnTo>
                    <a:pt x="10017307" y="4168195"/>
                  </a:lnTo>
                  <a:lnTo>
                    <a:pt x="9984893" y="4196000"/>
                  </a:lnTo>
                  <a:lnTo>
                    <a:pt x="9948443" y="4218623"/>
                  </a:lnTo>
                  <a:lnTo>
                    <a:pt x="9908530" y="4235491"/>
                  </a:lnTo>
                  <a:lnTo>
                    <a:pt x="9865726" y="4246032"/>
                  </a:lnTo>
                  <a:lnTo>
                    <a:pt x="9820605" y="4249674"/>
                  </a:lnTo>
                  <a:lnTo>
                    <a:pt x="278180" y="4249674"/>
                  </a:lnTo>
                  <a:lnTo>
                    <a:pt x="233059" y="4246032"/>
                  </a:lnTo>
                  <a:lnTo>
                    <a:pt x="190255" y="4235491"/>
                  </a:lnTo>
                  <a:lnTo>
                    <a:pt x="150342" y="4218623"/>
                  </a:lnTo>
                  <a:lnTo>
                    <a:pt x="113892" y="4196000"/>
                  </a:lnTo>
                  <a:lnTo>
                    <a:pt x="81478" y="4168195"/>
                  </a:lnTo>
                  <a:lnTo>
                    <a:pt x="53673" y="4135781"/>
                  </a:lnTo>
                  <a:lnTo>
                    <a:pt x="31050" y="4099331"/>
                  </a:lnTo>
                  <a:lnTo>
                    <a:pt x="14182" y="4059418"/>
                  </a:lnTo>
                  <a:lnTo>
                    <a:pt x="3641" y="4016614"/>
                  </a:lnTo>
                  <a:lnTo>
                    <a:pt x="0" y="3971493"/>
                  </a:lnTo>
                  <a:lnTo>
                    <a:pt x="0" y="278180"/>
                  </a:lnTo>
                  <a:close/>
                </a:path>
              </a:pathLst>
            </a:custGeom>
            <a:ln w="25146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86483" y="1438655"/>
              <a:ext cx="1506855" cy="1506855"/>
            </a:xfrm>
            <a:custGeom>
              <a:avLst/>
              <a:gdLst/>
              <a:ahLst/>
              <a:cxnLst/>
              <a:rect l="l" t="t" r="r" b="b"/>
              <a:pathLst>
                <a:path w="1506855" h="1506855">
                  <a:moveTo>
                    <a:pt x="1506474" y="0"/>
                  </a:moveTo>
                  <a:lnTo>
                    <a:pt x="0" y="0"/>
                  </a:lnTo>
                  <a:lnTo>
                    <a:pt x="0" y="1506474"/>
                  </a:lnTo>
                  <a:lnTo>
                    <a:pt x="1506474" y="1506474"/>
                  </a:lnTo>
                  <a:lnTo>
                    <a:pt x="1506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0897" y="1438655"/>
              <a:ext cx="1013459" cy="114223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37869" y="51906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Anatomy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20" dirty="0"/>
              <a:t> </a:t>
            </a:r>
            <a:r>
              <a:rPr dirty="0"/>
              <a:t>Build</a:t>
            </a:r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665493" y="3714088"/>
            <a:ext cx="1149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23911" y="2561842"/>
            <a:ext cx="8406765" cy="3199130"/>
            <a:chOff x="2423911" y="2561842"/>
            <a:chExt cx="8406765" cy="3199130"/>
          </a:xfrm>
        </p:grpSpPr>
        <p:sp>
          <p:nvSpPr>
            <p:cNvPr id="15" name="object 15"/>
            <p:cNvSpPr/>
            <p:nvPr/>
          </p:nvSpPr>
          <p:spPr>
            <a:xfrm>
              <a:off x="3445002" y="2580892"/>
              <a:ext cx="7366634" cy="3161030"/>
            </a:xfrm>
            <a:custGeom>
              <a:avLst/>
              <a:gdLst/>
              <a:ahLst/>
              <a:cxnLst/>
              <a:rect l="l" t="t" r="r" b="b"/>
              <a:pathLst>
                <a:path w="7366634" h="3161029">
                  <a:moveTo>
                    <a:pt x="0" y="214109"/>
                  </a:moveTo>
                  <a:lnTo>
                    <a:pt x="5654" y="165015"/>
                  </a:lnTo>
                  <a:lnTo>
                    <a:pt x="21762" y="119949"/>
                  </a:lnTo>
                  <a:lnTo>
                    <a:pt x="47037" y="80194"/>
                  </a:lnTo>
                  <a:lnTo>
                    <a:pt x="80194" y="47037"/>
                  </a:lnTo>
                  <a:lnTo>
                    <a:pt x="119949" y="21762"/>
                  </a:lnTo>
                  <a:lnTo>
                    <a:pt x="165015" y="5654"/>
                  </a:lnTo>
                  <a:lnTo>
                    <a:pt x="214109" y="0"/>
                  </a:lnTo>
                  <a:lnTo>
                    <a:pt x="7152144" y="0"/>
                  </a:lnTo>
                  <a:lnTo>
                    <a:pt x="7201238" y="5654"/>
                  </a:lnTo>
                  <a:lnTo>
                    <a:pt x="7246304" y="21762"/>
                  </a:lnTo>
                  <a:lnTo>
                    <a:pt x="7286059" y="47037"/>
                  </a:lnTo>
                  <a:lnTo>
                    <a:pt x="7319216" y="80194"/>
                  </a:lnTo>
                  <a:lnTo>
                    <a:pt x="7344491" y="119949"/>
                  </a:lnTo>
                  <a:lnTo>
                    <a:pt x="7360599" y="165015"/>
                  </a:lnTo>
                  <a:lnTo>
                    <a:pt x="7366254" y="214109"/>
                  </a:lnTo>
                  <a:lnTo>
                    <a:pt x="7366254" y="2946666"/>
                  </a:lnTo>
                  <a:lnTo>
                    <a:pt x="7360599" y="2995760"/>
                  </a:lnTo>
                  <a:lnTo>
                    <a:pt x="7344491" y="3040826"/>
                  </a:lnTo>
                  <a:lnTo>
                    <a:pt x="7319216" y="3080581"/>
                  </a:lnTo>
                  <a:lnTo>
                    <a:pt x="7286059" y="3113738"/>
                  </a:lnTo>
                  <a:lnTo>
                    <a:pt x="7246304" y="3139013"/>
                  </a:lnTo>
                  <a:lnTo>
                    <a:pt x="7201238" y="3155121"/>
                  </a:lnTo>
                  <a:lnTo>
                    <a:pt x="7152144" y="3160775"/>
                  </a:lnTo>
                  <a:lnTo>
                    <a:pt x="214109" y="3160775"/>
                  </a:lnTo>
                  <a:lnTo>
                    <a:pt x="165015" y="3155121"/>
                  </a:lnTo>
                  <a:lnTo>
                    <a:pt x="119949" y="3139013"/>
                  </a:lnTo>
                  <a:lnTo>
                    <a:pt x="80194" y="3113738"/>
                  </a:lnTo>
                  <a:lnTo>
                    <a:pt x="47037" y="3080581"/>
                  </a:lnTo>
                  <a:lnTo>
                    <a:pt x="21762" y="3040826"/>
                  </a:lnTo>
                  <a:lnTo>
                    <a:pt x="5654" y="2995760"/>
                  </a:lnTo>
                  <a:lnTo>
                    <a:pt x="0" y="2946666"/>
                  </a:lnTo>
                  <a:lnTo>
                    <a:pt x="0" y="214109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2961" y="3122955"/>
              <a:ext cx="777875" cy="527050"/>
            </a:xfrm>
            <a:custGeom>
              <a:avLst/>
              <a:gdLst/>
              <a:ahLst/>
              <a:cxnLst/>
              <a:rect l="l" t="t" r="r" b="b"/>
              <a:pathLst>
                <a:path w="777875" h="527050">
                  <a:moveTo>
                    <a:pt x="0" y="526979"/>
                  </a:moveTo>
                  <a:lnTo>
                    <a:pt x="10447" y="480039"/>
                  </a:lnTo>
                  <a:lnTo>
                    <a:pt x="24115" y="434667"/>
                  </a:lnTo>
                  <a:lnTo>
                    <a:pt x="40858" y="390964"/>
                  </a:lnTo>
                  <a:lnTo>
                    <a:pt x="60531" y="349028"/>
                  </a:lnTo>
                  <a:lnTo>
                    <a:pt x="82989" y="308960"/>
                  </a:lnTo>
                  <a:lnTo>
                    <a:pt x="108088" y="270859"/>
                  </a:lnTo>
                  <a:lnTo>
                    <a:pt x="135681" y="234826"/>
                  </a:lnTo>
                  <a:lnTo>
                    <a:pt x="165624" y="200961"/>
                  </a:lnTo>
                  <a:lnTo>
                    <a:pt x="197772" y="169363"/>
                  </a:lnTo>
                  <a:lnTo>
                    <a:pt x="231979" y="140132"/>
                  </a:lnTo>
                  <a:lnTo>
                    <a:pt x="268101" y="113369"/>
                  </a:lnTo>
                  <a:lnTo>
                    <a:pt x="305993" y="89172"/>
                  </a:lnTo>
                  <a:lnTo>
                    <a:pt x="345509" y="67643"/>
                  </a:lnTo>
                  <a:lnTo>
                    <a:pt x="386504" y="48880"/>
                  </a:lnTo>
                  <a:lnTo>
                    <a:pt x="428834" y="32984"/>
                  </a:lnTo>
                  <a:lnTo>
                    <a:pt x="472353" y="20054"/>
                  </a:lnTo>
                  <a:lnTo>
                    <a:pt x="516916" y="10191"/>
                  </a:lnTo>
                  <a:lnTo>
                    <a:pt x="562378" y="3494"/>
                  </a:lnTo>
                  <a:lnTo>
                    <a:pt x="608594" y="64"/>
                  </a:lnTo>
                  <a:lnTo>
                    <a:pt x="655419" y="0"/>
                  </a:lnTo>
                  <a:lnTo>
                    <a:pt x="702708" y="3401"/>
                  </a:lnTo>
                  <a:lnTo>
                    <a:pt x="750316" y="10369"/>
                  </a:lnTo>
                  <a:lnTo>
                    <a:pt x="757083" y="11652"/>
                  </a:lnTo>
                  <a:lnTo>
                    <a:pt x="763838" y="13007"/>
                  </a:lnTo>
                  <a:lnTo>
                    <a:pt x="770579" y="14433"/>
                  </a:lnTo>
                  <a:lnTo>
                    <a:pt x="777303" y="159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85303" y="3078685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5">
                  <a:moveTo>
                    <a:pt x="33655" y="0"/>
                  </a:moveTo>
                  <a:lnTo>
                    <a:pt x="0" y="109232"/>
                  </a:lnTo>
                  <a:lnTo>
                    <a:pt x="126060" y="88265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351526" y="2580894"/>
            <a:ext cx="3538220" cy="54229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85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80744" y="3338321"/>
            <a:ext cx="8766175" cy="2929255"/>
            <a:chOff x="1380744" y="3338321"/>
            <a:chExt cx="8766175" cy="292925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7189" y="3338321"/>
              <a:ext cx="851915" cy="10538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0146" y="3361944"/>
              <a:ext cx="1040891" cy="10439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2840" y="3361943"/>
              <a:ext cx="866393" cy="10447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0275" y="3361943"/>
              <a:ext cx="1096517" cy="10256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45035" y="4978648"/>
              <a:ext cx="4228465" cy="413384"/>
            </a:xfrm>
            <a:custGeom>
              <a:avLst/>
              <a:gdLst/>
              <a:ahLst/>
              <a:cxnLst/>
              <a:rect l="l" t="t" r="r" b="b"/>
              <a:pathLst>
                <a:path w="4228465" h="413385">
                  <a:moveTo>
                    <a:pt x="4228160" y="0"/>
                  </a:moveTo>
                  <a:lnTo>
                    <a:pt x="4188997" y="18122"/>
                  </a:lnTo>
                  <a:lnTo>
                    <a:pt x="4149233" y="35841"/>
                  </a:lnTo>
                  <a:lnTo>
                    <a:pt x="4108884" y="53156"/>
                  </a:lnTo>
                  <a:lnTo>
                    <a:pt x="4067961" y="70068"/>
                  </a:lnTo>
                  <a:lnTo>
                    <a:pt x="4026478" y="86575"/>
                  </a:lnTo>
                  <a:lnTo>
                    <a:pt x="3984450" y="102679"/>
                  </a:lnTo>
                  <a:lnTo>
                    <a:pt x="3941888" y="118378"/>
                  </a:lnTo>
                  <a:lnTo>
                    <a:pt x="3898808" y="133672"/>
                  </a:lnTo>
                  <a:lnTo>
                    <a:pt x="3855223" y="148562"/>
                  </a:lnTo>
                  <a:lnTo>
                    <a:pt x="3811145" y="163046"/>
                  </a:lnTo>
                  <a:lnTo>
                    <a:pt x="3766589" y="177126"/>
                  </a:lnTo>
                  <a:lnTo>
                    <a:pt x="3721568" y="190800"/>
                  </a:lnTo>
                  <a:lnTo>
                    <a:pt x="3676095" y="204068"/>
                  </a:lnTo>
                  <a:lnTo>
                    <a:pt x="3630185" y="216930"/>
                  </a:lnTo>
                  <a:lnTo>
                    <a:pt x="3583851" y="229387"/>
                  </a:lnTo>
                  <a:lnTo>
                    <a:pt x="3537105" y="241437"/>
                  </a:lnTo>
                  <a:lnTo>
                    <a:pt x="3489962" y="253081"/>
                  </a:lnTo>
                  <a:lnTo>
                    <a:pt x="3442436" y="264318"/>
                  </a:lnTo>
                  <a:lnTo>
                    <a:pt x="3394539" y="275149"/>
                  </a:lnTo>
                  <a:lnTo>
                    <a:pt x="3346285" y="285572"/>
                  </a:lnTo>
                  <a:lnTo>
                    <a:pt x="3297688" y="295588"/>
                  </a:lnTo>
                  <a:lnTo>
                    <a:pt x="3248762" y="305197"/>
                  </a:lnTo>
                  <a:lnTo>
                    <a:pt x="3199519" y="314397"/>
                  </a:lnTo>
                  <a:lnTo>
                    <a:pt x="3149974" y="323191"/>
                  </a:lnTo>
                  <a:lnTo>
                    <a:pt x="3100139" y="331575"/>
                  </a:lnTo>
                  <a:lnTo>
                    <a:pt x="3050029" y="339552"/>
                  </a:lnTo>
                  <a:lnTo>
                    <a:pt x="2999657" y="347120"/>
                  </a:lnTo>
                  <a:lnTo>
                    <a:pt x="2949037" y="354280"/>
                  </a:lnTo>
                  <a:lnTo>
                    <a:pt x="2898181" y="361031"/>
                  </a:lnTo>
                  <a:lnTo>
                    <a:pt x="2847104" y="367372"/>
                  </a:lnTo>
                  <a:lnTo>
                    <a:pt x="2795818" y="373304"/>
                  </a:lnTo>
                  <a:lnTo>
                    <a:pt x="2744339" y="378827"/>
                  </a:lnTo>
                  <a:lnTo>
                    <a:pt x="2692678" y="383940"/>
                  </a:lnTo>
                  <a:lnTo>
                    <a:pt x="2640850" y="388643"/>
                  </a:lnTo>
                  <a:lnTo>
                    <a:pt x="2588868" y="392936"/>
                  </a:lnTo>
                  <a:lnTo>
                    <a:pt x="2536745" y="396819"/>
                  </a:lnTo>
                  <a:lnTo>
                    <a:pt x="2484496" y="400291"/>
                  </a:lnTo>
                  <a:lnTo>
                    <a:pt x="2432134" y="403352"/>
                  </a:lnTo>
                  <a:lnTo>
                    <a:pt x="2379671" y="406003"/>
                  </a:lnTo>
                  <a:lnTo>
                    <a:pt x="2327123" y="408242"/>
                  </a:lnTo>
                  <a:lnTo>
                    <a:pt x="2274501" y="410070"/>
                  </a:lnTo>
                  <a:lnTo>
                    <a:pt x="2221821" y="411486"/>
                  </a:lnTo>
                  <a:lnTo>
                    <a:pt x="2169094" y="412491"/>
                  </a:lnTo>
                  <a:lnTo>
                    <a:pt x="2116336" y="413083"/>
                  </a:lnTo>
                  <a:lnTo>
                    <a:pt x="2063559" y="413264"/>
                  </a:lnTo>
                  <a:lnTo>
                    <a:pt x="2010776" y="413032"/>
                  </a:lnTo>
                  <a:lnTo>
                    <a:pt x="1958002" y="412387"/>
                  </a:lnTo>
                  <a:lnTo>
                    <a:pt x="1905250" y="411330"/>
                  </a:lnTo>
                  <a:lnTo>
                    <a:pt x="1852534" y="409860"/>
                  </a:lnTo>
                  <a:lnTo>
                    <a:pt x="1799866" y="407977"/>
                  </a:lnTo>
                  <a:lnTo>
                    <a:pt x="1747261" y="405680"/>
                  </a:lnTo>
                  <a:lnTo>
                    <a:pt x="1694732" y="402969"/>
                  </a:lnTo>
                  <a:lnTo>
                    <a:pt x="1642292" y="399845"/>
                  </a:lnTo>
                  <a:lnTo>
                    <a:pt x="1589955" y="396307"/>
                  </a:lnTo>
                  <a:lnTo>
                    <a:pt x="1537735" y="392354"/>
                  </a:lnTo>
                  <a:lnTo>
                    <a:pt x="1485645" y="387987"/>
                  </a:lnTo>
                  <a:lnTo>
                    <a:pt x="1433699" y="383206"/>
                  </a:lnTo>
                  <a:lnTo>
                    <a:pt x="1381909" y="378009"/>
                  </a:lnTo>
                  <a:lnTo>
                    <a:pt x="1330291" y="372398"/>
                  </a:lnTo>
                  <a:lnTo>
                    <a:pt x="1278856" y="366371"/>
                  </a:lnTo>
                  <a:lnTo>
                    <a:pt x="1227619" y="359929"/>
                  </a:lnTo>
                  <a:lnTo>
                    <a:pt x="1176594" y="353071"/>
                  </a:lnTo>
                  <a:lnTo>
                    <a:pt x="1125793" y="345798"/>
                  </a:lnTo>
                  <a:lnTo>
                    <a:pt x="1075231" y="338108"/>
                  </a:lnTo>
                  <a:lnTo>
                    <a:pt x="1024920" y="330002"/>
                  </a:lnTo>
                  <a:lnTo>
                    <a:pt x="974874" y="321480"/>
                  </a:lnTo>
                  <a:lnTo>
                    <a:pt x="925108" y="312541"/>
                  </a:lnTo>
                  <a:lnTo>
                    <a:pt x="875634" y="303185"/>
                  </a:lnTo>
                  <a:lnTo>
                    <a:pt x="826465" y="293412"/>
                  </a:lnTo>
                  <a:lnTo>
                    <a:pt x="777616" y="283222"/>
                  </a:lnTo>
                  <a:lnTo>
                    <a:pt x="729100" y="272614"/>
                  </a:lnTo>
                  <a:lnTo>
                    <a:pt x="680931" y="261588"/>
                  </a:lnTo>
                  <a:lnTo>
                    <a:pt x="633121" y="250145"/>
                  </a:lnTo>
                  <a:lnTo>
                    <a:pt x="585685" y="238283"/>
                  </a:lnTo>
                  <a:lnTo>
                    <a:pt x="538636" y="226003"/>
                  </a:lnTo>
                  <a:lnTo>
                    <a:pt x="491988" y="213305"/>
                  </a:lnTo>
                  <a:lnTo>
                    <a:pt x="445753" y="200188"/>
                  </a:lnTo>
                  <a:lnTo>
                    <a:pt x="399946" y="186652"/>
                  </a:lnTo>
                  <a:lnTo>
                    <a:pt x="354580" y="172697"/>
                  </a:lnTo>
                  <a:lnTo>
                    <a:pt x="309669" y="158322"/>
                  </a:lnTo>
                  <a:lnTo>
                    <a:pt x="265226" y="143528"/>
                  </a:lnTo>
                  <a:lnTo>
                    <a:pt x="221265" y="128315"/>
                  </a:lnTo>
                  <a:lnTo>
                    <a:pt x="177799" y="112681"/>
                  </a:lnTo>
                  <a:lnTo>
                    <a:pt x="134842" y="96627"/>
                  </a:lnTo>
                  <a:lnTo>
                    <a:pt x="92407" y="80153"/>
                  </a:lnTo>
                  <a:lnTo>
                    <a:pt x="50507" y="63258"/>
                  </a:lnTo>
                  <a:lnTo>
                    <a:pt x="12515" y="47376"/>
                  </a:lnTo>
                  <a:lnTo>
                    <a:pt x="0" y="4201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958135" y="4976320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70" h="104775">
                  <a:moveTo>
                    <a:pt x="127673" y="0"/>
                  </a:moveTo>
                  <a:lnTo>
                    <a:pt x="0" y="5295"/>
                  </a:lnTo>
                  <a:lnTo>
                    <a:pt x="80835" y="104267"/>
                  </a:lnTo>
                  <a:lnTo>
                    <a:pt x="12767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0744" y="5215889"/>
              <a:ext cx="1349501" cy="105155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40871" y="4490344"/>
            <a:ext cx="744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1583" y="4490344"/>
            <a:ext cx="1085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44366" y="4490344"/>
            <a:ext cx="542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47074" y="4490344"/>
            <a:ext cx="1103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869" y="51906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Anatomy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20" dirty="0"/>
              <a:t> </a:t>
            </a:r>
            <a:r>
              <a:rPr dirty="0"/>
              <a:t>Build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65493" y="3714088"/>
            <a:ext cx="1149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911" y="2561842"/>
            <a:ext cx="8406765" cy="3199130"/>
            <a:chOff x="2423911" y="2561842"/>
            <a:chExt cx="8406765" cy="3199130"/>
          </a:xfrm>
        </p:grpSpPr>
        <p:sp>
          <p:nvSpPr>
            <p:cNvPr id="5" name="object 5"/>
            <p:cNvSpPr/>
            <p:nvPr/>
          </p:nvSpPr>
          <p:spPr>
            <a:xfrm>
              <a:off x="3445002" y="2580892"/>
              <a:ext cx="7366634" cy="3161030"/>
            </a:xfrm>
            <a:custGeom>
              <a:avLst/>
              <a:gdLst/>
              <a:ahLst/>
              <a:cxnLst/>
              <a:rect l="l" t="t" r="r" b="b"/>
              <a:pathLst>
                <a:path w="7366634" h="3161029">
                  <a:moveTo>
                    <a:pt x="0" y="214109"/>
                  </a:moveTo>
                  <a:lnTo>
                    <a:pt x="5654" y="165015"/>
                  </a:lnTo>
                  <a:lnTo>
                    <a:pt x="21762" y="119949"/>
                  </a:lnTo>
                  <a:lnTo>
                    <a:pt x="47037" y="80194"/>
                  </a:lnTo>
                  <a:lnTo>
                    <a:pt x="80194" y="47037"/>
                  </a:lnTo>
                  <a:lnTo>
                    <a:pt x="119949" y="21762"/>
                  </a:lnTo>
                  <a:lnTo>
                    <a:pt x="165015" y="5654"/>
                  </a:lnTo>
                  <a:lnTo>
                    <a:pt x="214109" y="0"/>
                  </a:lnTo>
                  <a:lnTo>
                    <a:pt x="7152144" y="0"/>
                  </a:lnTo>
                  <a:lnTo>
                    <a:pt x="7201238" y="5654"/>
                  </a:lnTo>
                  <a:lnTo>
                    <a:pt x="7246304" y="21762"/>
                  </a:lnTo>
                  <a:lnTo>
                    <a:pt x="7286059" y="47037"/>
                  </a:lnTo>
                  <a:lnTo>
                    <a:pt x="7319216" y="80194"/>
                  </a:lnTo>
                  <a:lnTo>
                    <a:pt x="7344491" y="119949"/>
                  </a:lnTo>
                  <a:lnTo>
                    <a:pt x="7360599" y="165015"/>
                  </a:lnTo>
                  <a:lnTo>
                    <a:pt x="7366254" y="214109"/>
                  </a:lnTo>
                  <a:lnTo>
                    <a:pt x="7366254" y="2946666"/>
                  </a:lnTo>
                  <a:lnTo>
                    <a:pt x="7360599" y="2995760"/>
                  </a:lnTo>
                  <a:lnTo>
                    <a:pt x="7344491" y="3040826"/>
                  </a:lnTo>
                  <a:lnTo>
                    <a:pt x="7319216" y="3080581"/>
                  </a:lnTo>
                  <a:lnTo>
                    <a:pt x="7286059" y="3113738"/>
                  </a:lnTo>
                  <a:lnTo>
                    <a:pt x="7246304" y="3139013"/>
                  </a:lnTo>
                  <a:lnTo>
                    <a:pt x="7201238" y="3155121"/>
                  </a:lnTo>
                  <a:lnTo>
                    <a:pt x="7152144" y="3160775"/>
                  </a:lnTo>
                  <a:lnTo>
                    <a:pt x="214109" y="3160775"/>
                  </a:lnTo>
                  <a:lnTo>
                    <a:pt x="165015" y="3155121"/>
                  </a:lnTo>
                  <a:lnTo>
                    <a:pt x="119949" y="3139013"/>
                  </a:lnTo>
                  <a:lnTo>
                    <a:pt x="80194" y="3113738"/>
                  </a:lnTo>
                  <a:lnTo>
                    <a:pt x="47037" y="3080581"/>
                  </a:lnTo>
                  <a:lnTo>
                    <a:pt x="21762" y="3040826"/>
                  </a:lnTo>
                  <a:lnTo>
                    <a:pt x="5654" y="2995760"/>
                  </a:lnTo>
                  <a:lnTo>
                    <a:pt x="0" y="2946666"/>
                  </a:lnTo>
                  <a:lnTo>
                    <a:pt x="0" y="214109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2961" y="3122955"/>
              <a:ext cx="777875" cy="527050"/>
            </a:xfrm>
            <a:custGeom>
              <a:avLst/>
              <a:gdLst/>
              <a:ahLst/>
              <a:cxnLst/>
              <a:rect l="l" t="t" r="r" b="b"/>
              <a:pathLst>
                <a:path w="777875" h="527050">
                  <a:moveTo>
                    <a:pt x="0" y="526979"/>
                  </a:moveTo>
                  <a:lnTo>
                    <a:pt x="10447" y="480039"/>
                  </a:lnTo>
                  <a:lnTo>
                    <a:pt x="24115" y="434667"/>
                  </a:lnTo>
                  <a:lnTo>
                    <a:pt x="40858" y="390964"/>
                  </a:lnTo>
                  <a:lnTo>
                    <a:pt x="60531" y="349028"/>
                  </a:lnTo>
                  <a:lnTo>
                    <a:pt x="82989" y="308960"/>
                  </a:lnTo>
                  <a:lnTo>
                    <a:pt x="108088" y="270859"/>
                  </a:lnTo>
                  <a:lnTo>
                    <a:pt x="135681" y="234826"/>
                  </a:lnTo>
                  <a:lnTo>
                    <a:pt x="165624" y="200961"/>
                  </a:lnTo>
                  <a:lnTo>
                    <a:pt x="197772" y="169363"/>
                  </a:lnTo>
                  <a:lnTo>
                    <a:pt x="231979" y="140132"/>
                  </a:lnTo>
                  <a:lnTo>
                    <a:pt x="268101" y="113369"/>
                  </a:lnTo>
                  <a:lnTo>
                    <a:pt x="305993" y="89172"/>
                  </a:lnTo>
                  <a:lnTo>
                    <a:pt x="345509" y="67643"/>
                  </a:lnTo>
                  <a:lnTo>
                    <a:pt x="386504" y="48880"/>
                  </a:lnTo>
                  <a:lnTo>
                    <a:pt x="428834" y="32984"/>
                  </a:lnTo>
                  <a:lnTo>
                    <a:pt x="472353" y="20054"/>
                  </a:lnTo>
                  <a:lnTo>
                    <a:pt x="516916" y="10191"/>
                  </a:lnTo>
                  <a:lnTo>
                    <a:pt x="562378" y="3494"/>
                  </a:lnTo>
                  <a:lnTo>
                    <a:pt x="608594" y="64"/>
                  </a:lnTo>
                  <a:lnTo>
                    <a:pt x="655419" y="0"/>
                  </a:lnTo>
                  <a:lnTo>
                    <a:pt x="702708" y="3401"/>
                  </a:lnTo>
                  <a:lnTo>
                    <a:pt x="750316" y="10369"/>
                  </a:lnTo>
                  <a:lnTo>
                    <a:pt x="757083" y="11652"/>
                  </a:lnTo>
                  <a:lnTo>
                    <a:pt x="763838" y="13007"/>
                  </a:lnTo>
                  <a:lnTo>
                    <a:pt x="770579" y="14433"/>
                  </a:lnTo>
                  <a:lnTo>
                    <a:pt x="777303" y="159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85303" y="3078685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5">
                  <a:moveTo>
                    <a:pt x="33655" y="0"/>
                  </a:moveTo>
                  <a:lnTo>
                    <a:pt x="0" y="109232"/>
                  </a:lnTo>
                  <a:lnTo>
                    <a:pt x="126060" y="88265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1526" y="2580894"/>
            <a:ext cx="3538220" cy="54229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85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8186" y="3338321"/>
            <a:ext cx="8658860" cy="2072639"/>
            <a:chOff x="1488186" y="3338321"/>
            <a:chExt cx="8658860" cy="2072639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87190" y="3338321"/>
              <a:ext cx="851915" cy="1053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146" y="3361944"/>
              <a:ext cx="1040891" cy="1043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39" y="3361943"/>
              <a:ext cx="866393" cy="10447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0274" y="3361943"/>
              <a:ext cx="1096517" cy="10256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45035" y="4978648"/>
              <a:ext cx="4228465" cy="413384"/>
            </a:xfrm>
            <a:custGeom>
              <a:avLst/>
              <a:gdLst/>
              <a:ahLst/>
              <a:cxnLst/>
              <a:rect l="l" t="t" r="r" b="b"/>
              <a:pathLst>
                <a:path w="4228465" h="413385">
                  <a:moveTo>
                    <a:pt x="4228160" y="0"/>
                  </a:moveTo>
                  <a:lnTo>
                    <a:pt x="4188997" y="18122"/>
                  </a:lnTo>
                  <a:lnTo>
                    <a:pt x="4149233" y="35841"/>
                  </a:lnTo>
                  <a:lnTo>
                    <a:pt x="4108884" y="53156"/>
                  </a:lnTo>
                  <a:lnTo>
                    <a:pt x="4067961" y="70068"/>
                  </a:lnTo>
                  <a:lnTo>
                    <a:pt x="4026478" y="86575"/>
                  </a:lnTo>
                  <a:lnTo>
                    <a:pt x="3984450" y="102679"/>
                  </a:lnTo>
                  <a:lnTo>
                    <a:pt x="3941888" y="118378"/>
                  </a:lnTo>
                  <a:lnTo>
                    <a:pt x="3898808" y="133672"/>
                  </a:lnTo>
                  <a:lnTo>
                    <a:pt x="3855223" y="148562"/>
                  </a:lnTo>
                  <a:lnTo>
                    <a:pt x="3811145" y="163046"/>
                  </a:lnTo>
                  <a:lnTo>
                    <a:pt x="3766589" y="177126"/>
                  </a:lnTo>
                  <a:lnTo>
                    <a:pt x="3721568" y="190800"/>
                  </a:lnTo>
                  <a:lnTo>
                    <a:pt x="3676095" y="204068"/>
                  </a:lnTo>
                  <a:lnTo>
                    <a:pt x="3630185" y="216930"/>
                  </a:lnTo>
                  <a:lnTo>
                    <a:pt x="3583851" y="229387"/>
                  </a:lnTo>
                  <a:lnTo>
                    <a:pt x="3537105" y="241437"/>
                  </a:lnTo>
                  <a:lnTo>
                    <a:pt x="3489962" y="253081"/>
                  </a:lnTo>
                  <a:lnTo>
                    <a:pt x="3442436" y="264318"/>
                  </a:lnTo>
                  <a:lnTo>
                    <a:pt x="3394539" y="275149"/>
                  </a:lnTo>
                  <a:lnTo>
                    <a:pt x="3346285" y="285572"/>
                  </a:lnTo>
                  <a:lnTo>
                    <a:pt x="3297688" y="295588"/>
                  </a:lnTo>
                  <a:lnTo>
                    <a:pt x="3248762" y="305197"/>
                  </a:lnTo>
                  <a:lnTo>
                    <a:pt x="3199519" y="314397"/>
                  </a:lnTo>
                  <a:lnTo>
                    <a:pt x="3149974" y="323191"/>
                  </a:lnTo>
                  <a:lnTo>
                    <a:pt x="3100139" y="331575"/>
                  </a:lnTo>
                  <a:lnTo>
                    <a:pt x="3050029" y="339552"/>
                  </a:lnTo>
                  <a:lnTo>
                    <a:pt x="2999657" y="347120"/>
                  </a:lnTo>
                  <a:lnTo>
                    <a:pt x="2949037" y="354280"/>
                  </a:lnTo>
                  <a:lnTo>
                    <a:pt x="2898181" y="361031"/>
                  </a:lnTo>
                  <a:lnTo>
                    <a:pt x="2847104" y="367372"/>
                  </a:lnTo>
                  <a:lnTo>
                    <a:pt x="2795818" y="373304"/>
                  </a:lnTo>
                  <a:lnTo>
                    <a:pt x="2744339" y="378827"/>
                  </a:lnTo>
                  <a:lnTo>
                    <a:pt x="2692678" y="383940"/>
                  </a:lnTo>
                  <a:lnTo>
                    <a:pt x="2640850" y="388643"/>
                  </a:lnTo>
                  <a:lnTo>
                    <a:pt x="2588868" y="392936"/>
                  </a:lnTo>
                  <a:lnTo>
                    <a:pt x="2536745" y="396819"/>
                  </a:lnTo>
                  <a:lnTo>
                    <a:pt x="2484496" y="400291"/>
                  </a:lnTo>
                  <a:lnTo>
                    <a:pt x="2432134" y="403352"/>
                  </a:lnTo>
                  <a:lnTo>
                    <a:pt x="2379671" y="406003"/>
                  </a:lnTo>
                  <a:lnTo>
                    <a:pt x="2327123" y="408242"/>
                  </a:lnTo>
                  <a:lnTo>
                    <a:pt x="2274501" y="410070"/>
                  </a:lnTo>
                  <a:lnTo>
                    <a:pt x="2221821" y="411486"/>
                  </a:lnTo>
                  <a:lnTo>
                    <a:pt x="2169094" y="412491"/>
                  </a:lnTo>
                  <a:lnTo>
                    <a:pt x="2116336" y="413083"/>
                  </a:lnTo>
                  <a:lnTo>
                    <a:pt x="2063559" y="413264"/>
                  </a:lnTo>
                  <a:lnTo>
                    <a:pt x="2010776" y="413032"/>
                  </a:lnTo>
                  <a:lnTo>
                    <a:pt x="1958002" y="412387"/>
                  </a:lnTo>
                  <a:lnTo>
                    <a:pt x="1905250" y="411330"/>
                  </a:lnTo>
                  <a:lnTo>
                    <a:pt x="1852534" y="409860"/>
                  </a:lnTo>
                  <a:lnTo>
                    <a:pt x="1799866" y="407977"/>
                  </a:lnTo>
                  <a:lnTo>
                    <a:pt x="1747261" y="405680"/>
                  </a:lnTo>
                  <a:lnTo>
                    <a:pt x="1694732" y="402969"/>
                  </a:lnTo>
                  <a:lnTo>
                    <a:pt x="1642292" y="399845"/>
                  </a:lnTo>
                  <a:lnTo>
                    <a:pt x="1589955" y="396307"/>
                  </a:lnTo>
                  <a:lnTo>
                    <a:pt x="1537735" y="392354"/>
                  </a:lnTo>
                  <a:lnTo>
                    <a:pt x="1485645" y="387987"/>
                  </a:lnTo>
                  <a:lnTo>
                    <a:pt x="1433699" y="383206"/>
                  </a:lnTo>
                  <a:lnTo>
                    <a:pt x="1381909" y="378009"/>
                  </a:lnTo>
                  <a:lnTo>
                    <a:pt x="1330291" y="372398"/>
                  </a:lnTo>
                  <a:lnTo>
                    <a:pt x="1278856" y="366371"/>
                  </a:lnTo>
                  <a:lnTo>
                    <a:pt x="1227619" y="359929"/>
                  </a:lnTo>
                  <a:lnTo>
                    <a:pt x="1176594" y="353071"/>
                  </a:lnTo>
                  <a:lnTo>
                    <a:pt x="1125793" y="345798"/>
                  </a:lnTo>
                  <a:lnTo>
                    <a:pt x="1075231" y="338108"/>
                  </a:lnTo>
                  <a:lnTo>
                    <a:pt x="1024920" y="330002"/>
                  </a:lnTo>
                  <a:lnTo>
                    <a:pt x="974874" y="321480"/>
                  </a:lnTo>
                  <a:lnTo>
                    <a:pt x="925108" y="312541"/>
                  </a:lnTo>
                  <a:lnTo>
                    <a:pt x="875634" y="303185"/>
                  </a:lnTo>
                  <a:lnTo>
                    <a:pt x="826465" y="293412"/>
                  </a:lnTo>
                  <a:lnTo>
                    <a:pt x="777616" y="283222"/>
                  </a:lnTo>
                  <a:lnTo>
                    <a:pt x="729100" y="272614"/>
                  </a:lnTo>
                  <a:lnTo>
                    <a:pt x="680931" y="261588"/>
                  </a:lnTo>
                  <a:lnTo>
                    <a:pt x="633121" y="250145"/>
                  </a:lnTo>
                  <a:lnTo>
                    <a:pt x="585685" y="238283"/>
                  </a:lnTo>
                  <a:lnTo>
                    <a:pt x="538636" y="226003"/>
                  </a:lnTo>
                  <a:lnTo>
                    <a:pt x="491988" y="213305"/>
                  </a:lnTo>
                  <a:lnTo>
                    <a:pt x="445753" y="200188"/>
                  </a:lnTo>
                  <a:lnTo>
                    <a:pt x="399946" y="186652"/>
                  </a:lnTo>
                  <a:lnTo>
                    <a:pt x="354580" y="172697"/>
                  </a:lnTo>
                  <a:lnTo>
                    <a:pt x="309669" y="158322"/>
                  </a:lnTo>
                  <a:lnTo>
                    <a:pt x="265226" y="143528"/>
                  </a:lnTo>
                  <a:lnTo>
                    <a:pt x="221265" y="128315"/>
                  </a:lnTo>
                  <a:lnTo>
                    <a:pt x="177799" y="112681"/>
                  </a:lnTo>
                  <a:lnTo>
                    <a:pt x="134842" y="96627"/>
                  </a:lnTo>
                  <a:lnTo>
                    <a:pt x="92407" y="80153"/>
                  </a:lnTo>
                  <a:lnTo>
                    <a:pt x="50507" y="63258"/>
                  </a:lnTo>
                  <a:lnTo>
                    <a:pt x="12515" y="47376"/>
                  </a:lnTo>
                  <a:lnTo>
                    <a:pt x="0" y="4201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58135" y="4976320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70" h="104775">
                  <a:moveTo>
                    <a:pt x="127673" y="0"/>
                  </a:moveTo>
                  <a:lnTo>
                    <a:pt x="0" y="5295"/>
                  </a:lnTo>
                  <a:lnTo>
                    <a:pt x="80835" y="104267"/>
                  </a:lnTo>
                  <a:lnTo>
                    <a:pt x="12767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8186" y="4171949"/>
              <a:ext cx="1221485" cy="105155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40871" y="4490344"/>
            <a:ext cx="744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1583" y="4490344"/>
            <a:ext cx="1085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4366" y="4490344"/>
            <a:ext cx="542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7074" y="4490344"/>
            <a:ext cx="1103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869" y="51906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Anatomy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20" dirty="0"/>
              <a:t> </a:t>
            </a:r>
            <a:r>
              <a:rPr dirty="0"/>
              <a:t>Build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65493" y="3714088"/>
            <a:ext cx="1149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911" y="2561842"/>
            <a:ext cx="8406765" cy="3199130"/>
            <a:chOff x="2423911" y="2561842"/>
            <a:chExt cx="8406765" cy="3199130"/>
          </a:xfrm>
        </p:grpSpPr>
        <p:sp>
          <p:nvSpPr>
            <p:cNvPr id="5" name="object 5"/>
            <p:cNvSpPr/>
            <p:nvPr/>
          </p:nvSpPr>
          <p:spPr>
            <a:xfrm>
              <a:off x="3445002" y="2580892"/>
              <a:ext cx="7366634" cy="3161030"/>
            </a:xfrm>
            <a:custGeom>
              <a:avLst/>
              <a:gdLst/>
              <a:ahLst/>
              <a:cxnLst/>
              <a:rect l="l" t="t" r="r" b="b"/>
              <a:pathLst>
                <a:path w="7366634" h="3161029">
                  <a:moveTo>
                    <a:pt x="0" y="214109"/>
                  </a:moveTo>
                  <a:lnTo>
                    <a:pt x="5654" y="165015"/>
                  </a:lnTo>
                  <a:lnTo>
                    <a:pt x="21762" y="119949"/>
                  </a:lnTo>
                  <a:lnTo>
                    <a:pt x="47037" y="80194"/>
                  </a:lnTo>
                  <a:lnTo>
                    <a:pt x="80194" y="47037"/>
                  </a:lnTo>
                  <a:lnTo>
                    <a:pt x="119949" y="21762"/>
                  </a:lnTo>
                  <a:lnTo>
                    <a:pt x="165015" y="5654"/>
                  </a:lnTo>
                  <a:lnTo>
                    <a:pt x="214109" y="0"/>
                  </a:lnTo>
                  <a:lnTo>
                    <a:pt x="7152144" y="0"/>
                  </a:lnTo>
                  <a:lnTo>
                    <a:pt x="7201238" y="5654"/>
                  </a:lnTo>
                  <a:lnTo>
                    <a:pt x="7246304" y="21762"/>
                  </a:lnTo>
                  <a:lnTo>
                    <a:pt x="7286059" y="47037"/>
                  </a:lnTo>
                  <a:lnTo>
                    <a:pt x="7319216" y="80194"/>
                  </a:lnTo>
                  <a:lnTo>
                    <a:pt x="7344491" y="119949"/>
                  </a:lnTo>
                  <a:lnTo>
                    <a:pt x="7360599" y="165015"/>
                  </a:lnTo>
                  <a:lnTo>
                    <a:pt x="7366254" y="214109"/>
                  </a:lnTo>
                  <a:lnTo>
                    <a:pt x="7366254" y="2946666"/>
                  </a:lnTo>
                  <a:lnTo>
                    <a:pt x="7360599" y="2995760"/>
                  </a:lnTo>
                  <a:lnTo>
                    <a:pt x="7344491" y="3040826"/>
                  </a:lnTo>
                  <a:lnTo>
                    <a:pt x="7319216" y="3080581"/>
                  </a:lnTo>
                  <a:lnTo>
                    <a:pt x="7286059" y="3113738"/>
                  </a:lnTo>
                  <a:lnTo>
                    <a:pt x="7246304" y="3139013"/>
                  </a:lnTo>
                  <a:lnTo>
                    <a:pt x="7201238" y="3155121"/>
                  </a:lnTo>
                  <a:lnTo>
                    <a:pt x="7152144" y="3160775"/>
                  </a:lnTo>
                  <a:lnTo>
                    <a:pt x="214109" y="3160775"/>
                  </a:lnTo>
                  <a:lnTo>
                    <a:pt x="165015" y="3155121"/>
                  </a:lnTo>
                  <a:lnTo>
                    <a:pt x="119949" y="3139013"/>
                  </a:lnTo>
                  <a:lnTo>
                    <a:pt x="80194" y="3113738"/>
                  </a:lnTo>
                  <a:lnTo>
                    <a:pt x="47037" y="3080581"/>
                  </a:lnTo>
                  <a:lnTo>
                    <a:pt x="21762" y="3040826"/>
                  </a:lnTo>
                  <a:lnTo>
                    <a:pt x="5654" y="2995760"/>
                  </a:lnTo>
                  <a:lnTo>
                    <a:pt x="0" y="2946666"/>
                  </a:lnTo>
                  <a:lnTo>
                    <a:pt x="0" y="214109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2961" y="3122955"/>
              <a:ext cx="777875" cy="527050"/>
            </a:xfrm>
            <a:custGeom>
              <a:avLst/>
              <a:gdLst/>
              <a:ahLst/>
              <a:cxnLst/>
              <a:rect l="l" t="t" r="r" b="b"/>
              <a:pathLst>
                <a:path w="777875" h="527050">
                  <a:moveTo>
                    <a:pt x="0" y="526979"/>
                  </a:moveTo>
                  <a:lnTo>
                    <a:pt x="10447" y="480039"/>
                  </a:lnTo>
                  <a:lnTo>
                    <a:pt x="24115" y="434667"/>
                  </a:lnTo>
                  <a:lnTo>
                    <a:pt x="40858" y="390964"/>
                  </a:lnTo>
                  <a:lnTo>
                    <a:pt x="60531" y="349028"/>
                  </a:lnTo>
                  <a:lnTo>
                    <a:pt x="82989" y="308960"/>
                  </a:lnTo>
                  <a:lnTo>
                    <a:pt x="108088" y="270859"/>
                  </a:lnTo>
                  <a:lnTo>
                    <a:pt x="135681" y="234826"/>
                  </a:lnTo>
                  <a:lnTo>
                    <a:pt x="165624" y="200961"/>
                  </a:lnTo>
                  <a:lnTo>
                    <a:pt x="197772" y="169363"/>
                  </a:lnTo>
                  <a:lnTo>
                    <a:pt x="231979" y="140132"/>
                  </a:lnTo>
                  <a:lnTo>
                    <a:pt x="268101" y="113369"/>
                  </a:lnTo>
                  <a:lnTo>
                    <a:pt x="305993" y="89172"/>
                  </a:lnTo>
                  <a:lnTo>
                    <a:pt x="345509" y="67643"/>
                  </a:lnTo>
                  <a:lnTo>
                    <a:pt x="386504" y="48880"/>
                  </a:lnTo>
                  <a:lnTo>
                    <a:pt x="428834" y="32984"/>
                  </a:lnTo>
                  <a:lnTo>
                    <a:pt x="472353" y="20054"/>
                  </a:lnTo>
                  <a:lnTo>
                    <a:pt x="516916" y="10191"/>
                  </a:lnTo>
                  <a:lnTo>
                    <a:pt x="562378" y="3494"/>
                  </a:lnTo>
                  <a:lnTo>
                    <a:pt x="608594" y="64"/>
                  </a:lnTo>
                  <a:lnTo>
                    <a:pt x="655419" y="0"/>
                  </a:lnTo>
                  <a:lnTo>
                    <a:pt x="702708" y="3401"/>
                  </a:lnTo>
                  <a:lnTo>
                    <a:pt x="750316" y="10369"/>
                  </a:lnTo>
                  <a:lnTo>
                    <a:pt x="757083" y="11652"/>
                  </a:lnTo>
                  <a:lnTo>
                    <a:pt x="763838" y="13007"/>
                  </a:lnTo>
                  <a:lnTo>
                    <a:pt x="770579" y="14433"/>
                  </a:lnTo>
                  <a:lnTo>
                    <a:pt x="777303" y="159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85303" y="3078685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5">
                  <a:moveTo>
                    <a:pt x="33655" y="0"/>
                  </a:moveTo>
                  <a:lnTo>
                    <a:pt x="0" y="109232"/>
                  </a:lnTo>
                  <a:lnTo>
                    <a:pt x="126060" y="88265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1526" y="2580894"/>
            <a:ext cx="3538220" cy="54229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85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89531" y="3338321"/>
            <a:ext cx="8557260" cy="2072639"/>
            <a:chOff x="1589531" y="3338321"/>
            <a:chExt cx="8557260" cy="2072639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87190" y="3338321"/>
              <a:ext cx="851915" cy="1053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146" y="3361944"/>
              <a:ext cx="1040891" cy="1043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40" y="3361943"/>
              <a:ext cx="866393" cy="10447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0275" y="3361943"/>
              <a:ext cx="1096517" cy="10256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45035" y="4978648"/>
              <a:ext cx="4228465" cy="413384"/>
            </a:xfrm>
            <a:custGeom>
              <a:avLst/>
              <a:gdLst/>
              <a:ahLst/>
              <a:cxnLst/>
              <a:rect l="l" t="t" r="r" b="b"/>
              <a:pathLst>
                <a:path w="4228465" h="413385">
                  <a:moveTo>
                    <a:pt x="4228160" y="0"/>
                  </a:moveTo>
                  <a:lnTo>
                    <a:pt x="4188997" y="18122"/>
                  </a:lnTo>
                  <a:lnTo>
                    <a:pt x="4149233" y="35841"/>
                  </a:lnTo>
                  <a:lnTo>
                    <a:pt x="4108884" y="53156"/>
                  </a:lnTo>
                  <a:lnTo>
                    <a:pt x="4067961" y="70068"/>
                  </a:lnTo>
                  <a:lnTo>
                    <a:pt x="4026478" y="86575"/>
                  </a:lnTo>
                  <a:lnTo>
                    <a:pt x="3984450" y="102679"/>
                  </a:lnTo>
                  <a:lnTo>
                    <a:pt x="3941888" y="118378"/>
                  </a:lnTo>
                  <a:lnTo>
                    <a:pt x="3898808" y="133672"/>
                  </a:lnTo>
                  <a:lnTo>
                    <a:pt x="3855223" y="148562"/>
                  </a:lnTo>
                  <a:lnTo>
                    <a:pt x="3811145" y="163046"/>
                  </a:lnTo>
                  <a:lnTo>
                    <a:pt x="3766589" y="177126"/>
                  </a:lnTo>
                  <a:lnTo>
                    <a:pt x="3721568" y="190800"/>
                  </a:lnTo>
                  <a:lnTo>
                    <a:pt x="3676095" y="204068"/>
                  </a:lnTo>
                  <a:lnTo>
                    <a:pt x="3630185" y="216930"/>
                  </a:lnTo>
                  <a:lnTo>
                    <a:pt x="3583851" y="229387"/>
                  </a:lnTo>
                  <a:lnTo>
                    <a:pt x="3537105" y="241437"/>
                  </a:lnTo>
                  <a:lnTo>
                    <a:pt x="3489962" y="253081"/>
                  </a:lnTo>
                  <a:lnTo>
                    <a:pt x="3442436" y="264318"/>
                  </a:lnTo>
                  <a:lnTo>
                    <a:pt x="3394539" y="275149"/>
                  </a:lnTo>
                  <a:lnTo>
                    <a:pt x="3346285" y="285572"/>
                  </a:lnTo>
                  <a:lnTo>
                    <a:pt x="3297688" y="295588"/>
                  </a:lnTo>
                  <a:lnTo>
                    <a:pt x="3248762" y="305197"/>
                  </a:lnTo>
                  <a:lnTo>
                    <a:pt x="3199519" y="314397"/>
                  </a:lnTo>
                  <a:lnTo>
                    <a:pt x="3149974" y="323191"/>
                  </a:lnTo>
                  <a:lnTo>
                    <a:pt x="3100139" y="331575"/>
                  </a:lnTo>
                  <a:lnTo>
                    <a:pt x="3050029" y="339552"/>
                  </a:lnTo>
                  <a:lnTo>
                    <a:pt x="2999657" y="347120"/>
                  </a:lnTo>
                  <a:lnTo>
                    <a:pt x="2949037" y="354280"/>
                  </a:lnTo>
                  <a:lnTo>
                    <a:pt x="2898181" y="361031"/>
                  </a:lnTo>
                  <a:lnTo>
                    <a:pt x="2847104" y="367372"/>
                  </a:lnTo>
                  <a:lnTo>
                    <a:pt x="2795818" y="373304"/>
                  </a:lnTo>
                  <a:lnTo>
                    <a:pt x="2744339" y="378827"/>
                  </a:lnTo>
                  <a:lnTo>
                    <a:pt x="2692678" y="383940"/>
                  </a:lnTo>
                  <a:lnTo>
                    <a:pt x="2640850" y="388643"/>
                  </a:lnTo>
                  <a:lnTo>
                    <a:pt x="2588868" y="392936"/>
                  </a:lnTo>
                  <a:lnTo>
                    <a:pt x="2536745" y="396819"/>
                  </a:lnTo>
                  <a:lnTo>
                    <a:pt x="2484496" y="400291"/>
                  </a:lnTo>
                  <a:lnTo>
                    <a:pt x="2432134" y="403352"/>
                  </a:lnTo>
                  <a:lnTo>
                    <a:pt x="2379671" y="406003"/>
                  </a:lnTo>
                  <a:lnTo>
                    <a:pt x="2327123" y="408242"/>
                  </a:lnTo>
                  <a:lnTo>
                    <a:pt x="2274501" y="410070"/>
                  </a:lnTo>
                  <a:lnTo>
                    <a:pt x="2221821" y="411486"/>
                  </a:lnTo>
                  <a:lnTo>
                    <a:pt x="2169094" y="412491"/>
                  </a:lnTo>
                  <a:lnTo>
                    <a:pt x="2116336" y="413083"/>
                  </a:lnTo>
                  <a:lnTo>
                    <a:pt x="2063559" y="413264"/>
                  </a:lnTo>
                  <a:lnTo>
                    <a:pt x="2010776" y="413032"/>
                  </a:lnTo>
                  <a:lnTo>
                    <a:pt x="1958002" y="412387"/>
                  </a:lnTo>
                  <a:lnTo>
                    <a:pt x="1905250" y="411330"/>
                  </a:lnTo>
                  <a:lnTo>
                    <a:pt x="1852534" y="409860"/>
                  </a:lnTo>
                  <a:lnTo>
                    <a:pt x="1799866" y="407977"/>
                  </a:lnTo>
                  <a:lnTo>
                    <a:pt x="1747261" y="405680"/>
                  </a:lnTo>
                  <a:lnTo>
                    <a:pt x="1694732" y="402969"/>
                  </a:lnTo>
                  <a:lnTo>
                    <a:pt x="1642292" y="399845"/>
                  </a:lnTo>
                  <a:lnTo>
                    <a:pt x="1589955" y="396307"/>
                  </a:lnTo>
                  <a:lnTo>
                    <a:pt x="1537735" y="392354"/>
                  </a:lnTo>
                  <a:lnTo>
                    <a:pt x="1485645" y="387987"/>
                  </a:lnTo>
                  <a:lnTo>
                    <a:pt x="1433699" y="383206"/>
                  </a:lnTo>
                  <a:lnTo>
                    <a:pt x="1381909" y="378009"/>
                  </a:lnTo>
                  <a:lnTo>
                    <a:pt x="1330291" y="372398"/>
                  </a:lnTo>
                  <a:lnTo>
                    <a:pt x="1278856" y="366371"/>
                  </a:lnTo>
                  <a:lnTo>
                    <a:pt x="1227619" y="359929"/>
                  </a:lnTo>
                  <a:lnTo>
                    <a:pt x="1176594" y="353071"/>
                  </a:lnTo>
                  <a:lnTo>
                    <a:pt x="1125793" y="345798"/>
                  </a:lnTo>
                  <a:lnTo>
                    <a:pt x="1075231" y="338108"/>
                  </a:lnTo>
                  <a:lnTo>
                    <a:pt x="1024920" y="330002"/>
                  </a:lnTo>
                  <a:lnTo>
                    <a:pt x="974874" y="321480"/>
                  </a:lnTo>
                  <a:lnTo>
                    <a:pt x="925108" y="312541"/>
                  </a:lnTo>
                  <a:lnTo>
                    <a:pt x="875634" y="303185"/>
                  </a:lnTo>
                  <a:lnTo>
                    <a:pt x="826465" y="293412"/>
                  </a:lnTo>
                  <a:lnTo>
                    <a:pt x="777616" y="283222"/>
                  </a:lnTo>
                  <a:lnTo>
                    <a:pt x="729100" y="272614"/>
                  </a:lnTo>
                  <a:lnTo>
                    <a:pt x="680931" y="261588"/>
                  </a:lnTo>
                  <a:lnTo>
                    <a:pt x="633121" y="250145"/>
                  </a:lnTo>
                  <a:lnTo>
                    <a:pt x="585685" y="238283"/>
                  </a:lnTo>
                  <a:lnTo>
                    <a:pt x="538636" y="226003"/>
                  </a:lnTo>
                  <a:lnTo>
                    <a:pt x="491988" y="213305"/>
                  </a:lnTo>
                  <a:lnTo>
                    <a:pt x="445753" y="200188"/>
                  </a:lnTo>
                  <a:lnTo>
                    <a:pt x="399946" y="186652"/>
                  </a:lnTo>
                  <a:lnTo>
                    <a:pt x="354580" y="172697"/>
                  </a:lnTo>
                  <a:lnTo>
                    <a:pt x="309669" y="158322"/>
                  </a:lnTo>
                  <a:lnTo>
                    <a:pt x="265226" y="143528"/>
                  </a:lnTo>
                  <a:lnTo>
                    <a:pt x="221265" y="128315"/>
                  </a:lnTo>
                  <a:lnTo>
                    <a:pt x="177799" y="112681"/>
                  </a:lnTo>
                  <a:lnTo>
                    <a:pt x="134842" y="96627"/>
                  </a:lnTo>
                  <a:lnTo>
                    <a:pt x="92407" y="80153"/>
                  </a:lnTo>
                  <a:lnTo>
                    <a:pt x="50507" y="63258"/>
                  </a:lnTo>
                  <a:lnTo>
                    <a:pt x="12515" y="47376"/>
                  </a:lnTo>
                  <a:lnTo>
                    <a:pt x="0" y="4201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58136" y="4976320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70" h="104775">
                  <a:moveTo>
                    <a:pt x="127673" y="0"/>
                  </a:moveTo>
                  <a:lnTo>
                    <a:pt x="0" y="5295"/>
                  </a:lnTo>
                  <a:lnTo>
                    <a:pt x="80835" y="104267"/>
                  </a:lnTo>
                  <a:lnTo>
                    <a:pt x="12767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531" y="4228337"/>
              <a:ext cx="1051559" cy="105155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40871" y="4490344"/>
            <a:ext cx="744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1583" y="4490344"/>
            <a:ext cx="1085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4366" y="4490344"/>
            <a:ext cx="542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7074" y="4490344"/>
            <a:ext cx="1103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Presentation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Building Applications with Freestyle  Projects</vt:lpstr>
      <vt:lpstr>Anatomy of the Build</vt:lpstr>
      <vt:lpstr>Manual -&gt; Jenkins</vt:lpstr>
      <vt:lpstr>Workspaces are  Temporary</vt:lpstr>
      <vt:lpstr>Artifacts are  Forever</vt:lpstr>
      <vt:lpstr>Anatomy of the Build</vt:lpstr>
      <vt:lpstr>Anatomy of the Build</vt:lpstr>
      <vt:lpstr>Anatomy of the Build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Applications with Freestyle  Projects</dc:title>
  <dc:creator>Ann Grafelman</dc:creator>
  <cp:lastModifiedBy>Steve Sam</cp:lastModifiedBy>
  <cp:revision>2</cp:revision>
  <dcterms:created xsi:type="dcterms:W3CDTF">2022-02-02T17:53:47Z</dcterms:created>
  <dcterms:modified xsi:type="dcterms:W3CDTF">2022-02-02T17:54:10Z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2020-09-30T05:30:00Z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2022-02-02T05:30:00Z</vt:filetime>
  </property>
  <property fmtid="{D5CDD505-2E9C-101B-9397-08002B2CF9AE}" pid="5" name="ICV">
    <vt:lpwstr>DA9D70D7788545538A12937A912CF81D</vt:lpwstr>
  </property>
  <property fmtid="{D5CDD505-2E9C-101B-9397-08002B2CF9AE}" pid="6" name="KSOProductBuildVer">
    <vt:lpwstr>1033-11.2.0.10463</vt:lpwstr>
  </property>
</Properties>
</file>