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55581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61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gg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5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723900"/>
            <a:ext cx="1044892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4100" y="1024890"/>
            <a:ext cx="10083800" cy="5166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545" y="974090"/>
            <a:ext cx="10676255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4130" y="1116965"/>
            <a:ext cx="10243820" cy="5239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7590" y="1031875"/>
            <a:ext cx="10116185" cy="5145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4215" y="781050"/>
            <a:ext cx="10649585" cy="529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Getting Started with Swagger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Swagger Tools</dc:title>
  <dc:creator/>
  <cp:lastModifiedBy>steve</cp:lastModifiedBy>
  <cp:revision>9</cp:revision>
  <dcterms:created xsi:type="dcterms:W3CDTF">2021-08-22T16:17:00Z</dcterms:created>
  <dcterms:modified xsi:type="dcterms:W3CDTF">2022-01-26T15:59:42Z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19A23BFC48D5415AB8578FA443D30CB0</vt:lpwstr>
  </property>
  <property fmtid="{D5CDD505-2E9C-101B-9397-08002B2CF9AE}" pid="3" name="KSOProductBuildVer">
    <vt:lpwstr>1033-11.2.0.10463</vt:lpwstr>
  </property>
</Properties>
</file>