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0" r:id="rId4"/>
    <p:sldId id="257" r:id="rId5"/>
    <p:sldId id="258" r:id="rId6"/>
    <p:sldId id="259" r:id="rId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721" y="273811"/>
            <a:ext cx="10576557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7556" y="3093211"/>
            <a:ext cx="10676887" cy="3259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9488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solidFill>
                  <a:srgbClr val="171717"/>
                </a:solidFill>
              </a:rPr>
              <a:t>Ope</a:t>
            </a:r>
            <a:r>
              <a:rPr sz="4500" spc="-25" dirty="0">
                <a:solidFill>
                  <a:srgbClr val="171717"/>
                </a:solidFill>
              </a:rPr>
              <a:t>n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170" dirty="0">
                <a:solidFill>
                  <a:srgbClr val="171717"/>
                </a:solidFill>
              </a:rPr>
              <a:t>P</a:t>
            </a:r>
            <a:r>
              <a:rPr sz="4500" spc="-585" dirty="0">
                <a:solidFill>
                  <a:srgbClr val="171717"/>
                </a:solidFill>
              </a:rPr>
              <a:t>I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70" dirty="0">
                <a:solidFill>
                  <a:srgbClr val="171717"/>
                </a:solidFill>
              </a:rPr>
              <a:t>2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80" dirty="0">
                <a:solidFill>
                  <a:srgbClr val="171717"/>
                </a:solidFill>
              </a:rPr>
              <a:t>v</a:t>
            </a:r>
            <a:r>
              <a:rPr sz="4500" spc="-180" dirty="0">
                <a:solidFill>
                  <a:srgbClr val="171717"/>
                </a:solidFill>
              </a:rPr>
              <a:t>s</a:t>
            </a:r>
            <a:r>
              <a:rPr sz="4500" spc="-535" dirty="0">
                <a:solidFill>
                  <a:srgbClr val="171717"/>
                </a:solidFill>
              </a:rPr>
              <a:t>.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0" dirty="0">
                <a:solidFill>
                  <a:srgbClr val="171717"/>
                </a:solidFill>
              </a:rPr>
              <a:t>Ope</a:t>
            </a:r>
            <a:r>
              <a:rPr sz="4500" spc="-25" dirty="0">
                <a:solidFill>
                  <a:srgbClr val="171717"/>
                </a:solidFill>
              </a:rPr>
              <a:t>n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170" dirty="0">
                <a:solidFill>
                  <a:srgbClr val="171717"/>
                </a:solidFill>
              </a:rPr>
              <a:t>P</a:t>
            </a:r>
            <a:r>
              <a:rPr sz="4500" spc="-585" dirty="0">
                <a:solidFill>
                  <a:srgbClr val="171717"/>
                </a:solidFill>
              </a:rPr>
              <a:t>I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05" dirty="0">
                <a:solidFill>
                  <a:srgbClr val="171717"/>
                </a:solidFill>
              </a:rPr>
              <a:t>3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" y="324485"/>
            <a:ext cx="12090400" cy="55302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5437" y="2718308"/>
            <a:ext cx="8481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The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10" dirty="0">
                <a:solidFill>
                  <a:srgbClr val="202020"/>
                </a:solidFill>
              </a:rPr>
              <a:t>Content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5" dirty="0">
                <a:solidFill>
                  <a:srgbClr val="202020"/>
                </a:solidFill>
              </a:rPr>
              <a:t>and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35" dirty="0">
                <a:solidFill>
                  <a:srgbClr val="202020"/>
                </a:solidFill>
              </a:rPr>
              <a:t>RequestBody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40" dirty="0">
                <a:solidFill>
                  <a:srgbClr val="202020"/>
                </a:solidFill>
              </a:rPr>
              <a:t>Fields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022" y="2718308"/>
            <a:ext cx="7851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>
                <a:solidFill>
                  <a:srgbClr val="202020"/>
                </a:solidFill>
              </a:rPr>
              <a:t>Servers,</a:t>
            </a:r>
            <a:r>
              <a:rPr sz="3600" spc="-185" dirty="0">
                <a:solidFill>
                  <a:srgbClr val="202020"/>
                </a:solidFill>
              </a:rPr>
              <a:t> </a:t>
            </a:r>
            <a:r>
              <a:rPr sz="3600" spc="-25" dirty="0">
                <a:solidFill>
                  <a:srgbClr val="202020"/>
                </a:solidFill>
              </a:rPr>
              <a:t>Security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and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Components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0395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OpenAPI</a:t>
            </a:r>
            <a:r>
              <a:rPr spc="-125" dirty="0"/>
              <a:t> </a:t>
            </a:r>
            <a:r>
              <a:rPr spc="-55" dirty="0"/>
              <a:t>2</a:t>
            </a:r>
            <a:r>
              <a:rPr spc="-114" dirty="0"/>
              <a:t> </a:t>
            </a:r>
            <a:r>
              <a:rPr spc="-35" dirty="0"/>
              <a:t>remains</a:t>
            </a:r>
            <a:r>
              <a:rPr spc="-120" dirty="0"/>
              <a:t> </a:t>
            </a:r>
            <a:r>
              <a:rPr spc="-5" dirty="0"/>
              <a:t>in</a:t>
            </a:r>
            <a:r>
              <a:rPr spc="-120" dirty="0"/>
              <a:t> </a:t>
            </a:r>
            <a:r>
              <a:rPr spc="60" dirty="0"/>
              <a:t>wide</a:t>
            </a:r>
            <a:r>
              <a:rPr spc="-120" dirty="0"/>
              <a:t> </a:t>
            </a:r>
            <a:r>
              <a:rPr spc="-25" dirty="0"/>
              <a:t>use</a:t>
            </a:r>
            <a:r>
              <a:rPr spc="-125" dirty="0"/>
              <a:t> </a:t>
            </a:r>
            <a:r>
              <a:rPr spc="30" dirty="0"/>
              <a:t>today</a:t>
            </a:r>
            <a:endParaRPr spc="30" dirty="0"/>
          </a:p>
          <a:p>
            <a:pPr marL="4430395" marR="5080">
              <a:lnSpc>
                <a:spcPct val="162000"/>
              </a:lnSpc>
              <a:spcBef>
                <a:spcPts val="40"/>
              </a:spcBef>
              <a:tabLst>
                <a:tab pos="7080250" algn="l"/>
              </a:tabLst>
            </a:pPr>
            <a:r>
              <a:rPr spc="55" dirty="0"/>
              <a:t>OpenAPI </a:t>
            </a:r>
            <a:r>
              <a:rPr spc="-45" dirty="0"/>
              <a:t>3 </a:t>
            </a:r>
            <a:r>
              <a:rPr spc="-15" dirty="0"/>
              <a:t>is </a:t>
            </a:r>
            <a:r>
              <a:rPr spc="40" dirty="0"/>
              <a:t>growing </a:t>
            </a:r>
            <a:r>
              <a:rPr spc="-5" dirty="0"/>
              <a:t>in </a:t>
            </a:r>
            <a:r>
              <a:rPr spc="30" dirty="0"/>
              <a:t>popularity </a:t>
            </a:r>
            <a:r>
              <a:rPr spc="35" dirty="0"/>
              <a:t> </a:t>
            </a:r>
            <a:r>
              <a:rPr spc="140" dirty="0"/>
              <a:t>O</a:t>
            </a:r>
            <a:r>
              <a:rPr spc="114" dirty="0"/>
              <a:t>p</a:t>
            </a:r>
            <a:r>
              <a:rPr spc="15" dirty="0"/>
              <a:t>e</a:t>
            </a:r>
            <a:r>
              <a:rPr spc="-35" dirty="0"/>
              <a:t>n</a:t>
            </a:r>
            <a:r>
              <a:rPr spc="254" dirty="0"/>
              <a:t>A</a:t>
            </a:r>
            <a:r>
              <a:rPr spc="-60" dirty="0"/>
              <a:t>P</a:t>
            </a:r>
            <a:r>
              <a:rPr spc="-40" dirty="0"/>
              <a:t>I</a:t>
            </a:r>
            <a:r>
              <a:rPr spc="-120" dirty="0"/>
              <a:t> </a:t>
            </a:r>
            <a:r>
              <a:rPr spc="-45" dirty="0"/>
              <a:t>3</a:t>
            </a:r>
            <a:r>
              <a:rPr spc="-425" dirty="0"/>
              <a:t>:</a:t>
            </a:r>
            <a:r>
              <a:rPr spc="-114" dirty="0"/>
              <a:t> </a:t>
            </a:r>
            <a:r>
              <a:rPr spc="-60" dirty="0"/>
              <a:t>m</a:t>
            </a:r>
            <a:r>
              <a:rPr spc="45" dirty="0"/>
              <a:t>o</a:t>
            </a:r>
            <a:r>
              <a:rPr spc="-15" dirty="0"/>
              <a:t>r</a:t>
            </a:r>
            <a:r>
              <a:rPr spc="15" dirty="0"/>
              <a:t>e</a:t>
            </a:r>
            <a:r>
              <a:rPr spc="-120" dirty="0"/>
              <a:t> </a:t>
            </a:r>
            <a:r>
              <a:rPr spc="40" dirty="0"/>
              <a:t>f</a:t>
            </a:r>
            <a:r>
              <a:rPr spc="35" dirty="0"/>
              <a:t>l</a:t>
            </a:r>
            <a:r>
              <a:rPr spc="-60" dirty="0"/>
              <a:t>e</a:t>
            </a:r>
            <a:r>
              <a:rPr spc="-35" dirty="0"/>
              <a:t>x</a:t>
            </a:r>
            <a:r>
              <a:rPr spc="25" dirty="0"/>
              <a:t>i</a:t>
            </a:r>
            <a:r>
              <a:rPr spc="110" dirty="0"/>
              <a:t>b</a:t>
            </a:r>
            <a:r>
              <a:rPr spc="25" dirty="0"/>
              <a:t>l</a:t>
            </a:r>
            <a:r>
              <a:rPr spc="15" dirty="0"/>
              <a:t>e</a:t>
            </a:r>
            <a:r>
              <a:rPr spc="-120" dirty="0"/>
              <a:t> </a:t>
            </a:r>
            <a:r>
              <a:rPr spc="-35" dirty="0"/>
              <a:t>a</a:t>
            </a:r>
            <a:r>
              <a:rPr spc="-35" dirty="0"/>
              <a:t>n</a:t>
            </a:r>
            <a:r>
              <a:rPr spc="110" dirty="0"/>
              <a:t>d</a:t>
            </a:r>
            <a:r>
              <a:rPr spc="-114" dirty="0"/>
              <a:t> </a:t>
            </a:r>
            <a:r>
              <a:rPr spc="45" dirty="0"/>
              <a:t>o</a:t>
            </a:r>
            <a:r>
              <a:rPr spc="-10" dirty="0"/>
              <a:t>r</a:t>
            </a:r>
            <a:r>
              <a:rPr spc="110" dirty="0"/>
              <a:t>g</a:t>
            </a:r>
            <a:r>
              <a:rPr spc="-35" dirty="0"/>
              <a:t>a</a:t>
            </a:r>
            <a:r>
              <a:rPr spc="-35" dirty="0"/>
              <a:t>n</a:t>
            </a:r>
            <a:r>
              <a:rPr spc="25" dirty="0"/>
              <a:t>i</a:t>
            </a:r>
            <a:r>
              <a:rPr spc="45" dirty="0"/>
              <a:t>z</a:t>
            </a:r>
            <a:r>
              <a:rPr spc="15" dirty="0"/>
              <a:t>e</a:t>
            </a:r>
            <a:r>
              <a:rPr spc="80" dirty="0"/>
              <a:t>d  </a:t>
            </a:r>
            <a:r>
              <a:rPr spc="-30" dirty="0"/>
              <a:t>S</a:t>
            </a:r>
            <a:r>
              <a:rPr spc="-60" dirty="0"/>
              <a:t>w</a:t>
            </a:r>
            <a:r>
              <a:rPr spc="-35" dirty="0"/>
              <a:t>a</a:t>
            </a:r>
            <a:r>
              <a:rPr spc="110" dirty="0"/>
              <a:t>gg</a:t>
            </a:r>
            <a:r>
              <a:rPr spc="15" dirty="0"/>
              <a:t>e</a:t>
            </a:r>
            <a:r>
              <a:rPr spc="-35" dirty="0"/>
              <a:t>r</a:t>
            </a:r>
            <a:r>
              <a:rPr spc="-125" dirty="0"/>
              <a:t> </a:t>
            </a:r>
            <a:r>
              <a:rPr spc="65" dirty="0"/>
              <a:t>E</a:t>
            </a:r>
            <a:r>
              <a:rPr spc="110" dirty="0"/>
              <a:t>d</a:t>
            </a:r>
            <a:r>
              <a:rPr spc="25" dirty="0"/>
              <a:t>i</a:t>
            </a:r>
            <a:r>
              <a:rPr dirty="0"/>
              <a:t>t</a:t>
            </a:r>
            <a:r>
              <a:rPr spc="114" dirty="0"/>
              <a:t>o</a:t>
            </a:r>
            <a:r>
              <a:rPr spc="-40" dirty="0"/>
              <a:t>r</a:t>
            </a:r>
            <a:r>
              <a:rPr spc="-425" dirty="0"/>
              <a:t>:</a:t>
            </a:r>
            <a:r>
              <a:rPr dirty="0"/>
              <a:t>	</a:t>
            </a:r>
            <a:r>
              <a:rPr spc="145" dirty="0"/>
              <a:t>O</a:t>
            </a:r>
            <a:r>
              <a:rPr spc="110" dirty="0"/>
              <a:t>p</a:t>
            </a:r>
            <a:r>
              <a:rPr spc="15" dirty="0"/>
              <a:t>e</a:t>
            </a:r>
            <a:r>
              <a:rPr spc="-40" dirty="0"/>
              <a:t>n</a:t>
            </a:r>
            <a:r>
              <a:rPr spc="254" dirty="0"/>
              <a:t>A</a:t>
            </a:r>
            <a:r>
              <a:rPr spc="150" dirty="0"/>
              <a:t>P</a:t>
            </a:r>
            <a:r>
              <a:rPr spc="-250" dirty="0"/>
              <a:t>I</a:t>
            </a:r>
            <a:r>
              <a:rPr spc="-120" dirty="0"/>
              <a:t> </a:t>
            </a:r>
            <a:r>
              <a:rPr spc="-55" dirty="0"/>
              <a:t>2</a:t>
            </a:r>
            <a:r>
              <a:rPr spc="-125" dirty="0"/>
              <a:t> </a:t>
            </a:r>
            <a:r>
              <a:rPr spc="-120" dirty="0"/>
              <a:t>-</a:t>
            </a:r>
            <a:r>
              <a:rPr spc="-445" dirty="0"/>
              <a:t>&gt;</a:t>
            </a:r>
            <a:r>
              <a:rPr spc="-114" dirty="0"/>
              <a:t> </a:t>
            </a:r>
            <a:r>
              <a:rPr spc="-30" dirty="0"/>
              <a:t>3  </a:t>
            </a:r>
            <a:r>
              <a:rPr spc="-45" dirty="0"/>
              <a:t>Changes:</a:t>
            </a:r>
            <a:endParaRPr spc="-4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009515" marR="981075" indent="-288925">
              <a:lnSpc>
                <a:spcPct val="101000"/>
              </a:lnSpc>
              <a:spcBef>
                <a:spcPts val="75"/>
              </a:spcBef>
              <a:buSzPct val="75000"/>
              <a:buFont typeface="Lucida Sans Unicode" panose="020B0602030504020204"/>
              <a:buChar char="-"/>
              <a:tabLst>
                <a:tab pos="5009515" algn="l"/>
                <a:tab pos="5010150" algn="l"/>
              </a:tabLst>
            </a:pPr>
            <a:r>
              <a:rPr spc="-20" dirty="0"/>
              <a:t>Version </a:t>
            </a:r>
            <a:r>
              <a:rPr spc="-55" dirty="0"/>
              <a:t>has </a:t>
            </a:r>
            <a:r>
              <a:rPr spc="20" dirty="0"/>
              <a:t>changed </a:t>
            </a:r>
            <a:r>
              <a:rPr spc="-10" dirty="0"/>
              <a:t>from </a:t>
            </a:r>
            <a:r>
              <a:rPr spc="-5" dirty="0"/>
              <a:t> </a:t>
            </a:r>
            <a:r>
              <a:rPr spc="-60" dirty="0"/>
              <a:t>swagger:‘2.0’</a:t>
            </a:r>
            <a:r>
              <a:rPr spc="-150" dirty="0"/>
              <a:t> </a:t>
            </a:r>
            <a:r>
              <a:rPr spc="40" dirty="0"/>
              <a:t>to</a:t>
            </a:r>
            <a:r>
              <a:rPr spc="-145" dirty="0"/>
              <a:t> </a:t>
            </a:r>
            <a:r>
              <a:rPr spc="-70" dirty="0"/>
              <a:t>openapi:‘3.0.2’</a:t>
            </a:r>
            <a:endParaRPr spc="-70" dirty="0"/>
          </a:p>
          <a:p>
            <a:pPr marL="500951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009515" algn="l"/>
                <a:tab pos="5010150" algn="l"/>
              </a:tabLst>
            </a:pPr>
            <a:r>
              <a:rPr dirty="0"/>
              <a:t>info</a:t>
            </a:r>
            <a:r>
              <a:rPr spc="-135" dirty="0"/>
              <a:t> </a:t>
            </a:r>
            <a:r>
              <a:rPr spc="5" dirty="0"/>
              <a:t>filed</a:t>
            </a:r>
            <a:r>
              <a:rPr spc="-135" dirty="0"/>
              <a:t> </a:t>
            </a:r>
            <a:r>
              <a:rPr spc="-50" dirty="0"/>
              <a:t>is</a:t>
            </a:r>
            <a:r>
              <a:rPr spc="-130" dirty="0"/>
              <a:t> </a:t>
            </a:r>
            <a:r>
              <a:rPr spc="5" dirty="0"/>
              <a:t>unchanged</a:t>
            </a:r>
            <a:endParaRPr spc="5" dirty="0"/>
          </a:p>
          <a:p>
            <a:pPr marL="5009515" marR="130175" indent="-288925">
              <a:lnSpc>
                <a:spcPct val="101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009515" algn="l"/>
                <a:tab pos="5010150" algn="l"/>
              </a:tabLst>
            </a:pPr>
            <a:r>
              <a:rPr spc="10" dirty="0"/>
              <a:t>content</a:t>
            </a:r>
            <a:r>
              <a:rPr spc="-120" dirty="0"/>
              <a:t> </a:t>
            </a:r>
            <a:r>
              <a:rPr spc="5" dirty="0"/>
              <a:t>field</a:t>
            </a:r>
            <a:r>
              <a:rPr spc="-125" dirty="0"/>
              <a:t> </a:t>
            </a:r>
            <a:r>
              <a:rPr spc="-15" dirty="0"/>
              <a:t>replaces</a:t>
            </a:r>
            <a:r>
              <a:rPr spc="-120" dirty="0"/>
              <a:t> </a:t>
            </a:r>
            <a:r>
              <a:rPr spc="-15" dirty="0"/>
              <a:t>consumes</a:t>
            </a:r>
            <a:r>
              <a:rPr spc="-120" dirty="0"/>
              <a:t> </a:t>
            </a:r>
            <a:r>
              <a:rPr spc="-5" dirty="0"/>
              <a:t>and </a:t>
            </a:r>
            <a:r>
              <a:rPr spc="-830" dirty="0"/>
              <a:t> </a:t>
            </a:r>
            <a:r>
              <a:rPr spc="15" dirty="0"/>
              <a:t>produces</a:t>
            </a:r>
            <a:endParaRPr spc="15" dirty="0"/>
          </a:p>
          <a:p>
            <a:pPr marL="5009515" marR="9080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009515" algn="l"/>
                <a:tab pos="5010150" algn="l"/>
              </a:tabLst>
            </a:pPr>
            <a:r>
              <a:rPr spc="-45" dirty="0"/>
              <a:t>servers</a:t>
            </a:r>
            <a:r>
              <a:rPr spc="-120" dirty="0"/>
              <a:t> </a:t>
            </a:r>
            <a:r>
              <a:rPr spc="5" dirty="0"/>
              <a:t>field</a:t>
            </a:r>
            <a:r>
              <a:rPr spc="-130" dirty="0"/>
              <a:t> </a:t>
            </a:r>
            <a:r>
              <a:rPr spc="-15" dirty="0"/>
              <a:t>replaces</a:t>
            </a:r>
            <a:r>
              <a:rPr spc="-120" dirty="0"/>
              <a:t> </a:t>
            </a:r>
            <a:r>
              <a:rPr spc="-60" dirty="0"/>
              <a:t>host,</a:t>
            </a:r>
            <a:r>
              <a:rPr spc="-125" dirty="0"/>
              <a:t> </a:t>
            </a:r>
            <a:r>
              <a:rPr spc="-35" dirty="0"/>
              <a:t>basePath, </a:t>
            </a:r>
            <a:r>
              <a:rPr spc="-825" dirty="0"/>
              <a:t> </a:t>
            </a:r>
            <a:r>
              <a:rPr spc="-5" dirty="0"/>
              <a:t>and</a:t>
            </a:r>
            <a:r>
              <a:rPr spc="-135" dirty="0"/>
              <a:t> </a:t>
            </a:r>
            <a:r>
              <a:rPr spc="-20" dirty="0"/>
              <a:t>schema</a:t>
            </a:r>
            <a:r>
              <a:rPr spc="-125" dirty="0"/>
              <a:t> </a:t>
            </a:r>
            <a:r>
              <a:rPr spc="10" dirty="0"/>
              <a:t>for</a:t>
            </a:r>
            <a:r>
              <a:rPr spc="-114" dirty="0"/>
              <a:t> </a:t>
            </a:r>
            <a:r>
              <a:rPr spc="55" dirty="0"/>
              <a:t>URLs</a:t>
            </a:r>
            <a:endParaRPr spc="55" dirty="0"/>
          </a:p>
          <a:p>
            <a:pPr marL="500951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009515" algn="l"/>
                <a:tab pos="5010150" algn="l"/>
              </a:tabLst>
            </a:pPr>
            <a:r>
              <a:rPr spc="15" dirty="0"/>
              <a:t>components</a:t>
            </a:r>
            <a:r>
              <a:rPr spc="-125" dirty="0"/>
              <a:t> </a:t>
            </a:r>
            <a:r>
              <a:rPr spc="5" dirty="0"/>
              <a:t>field</a:t>
            </a:r>
            <a:r>
              <a:rPr spc="-130" dirty="0"/>
              <a:t> </a:t>
            </a:r>
            <a:r>
              <a:rPr spc="-15" dirty="0"/>
              <a:t>replaces</a:t>
            </a:r>
            <a:r>
              <a:rPr spc="-125" dirty="0"/>
              <a:t> </a:t>
            </a:r>
            <a:r>
              <a:rPr spc="-5" dirty="0"/>
              <a:t>definitions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WPS Presentation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Verdana</vt:lpstr>
      <vt:lpstr>Lucida Sans Unicode</vt:lpstr>
      <vt:lpstr>Calibri</vt:lpstr>
      <vt:lpstr>Microsoft YaHei</vt:lpstr>
      <vt:lpstr>Arial Unicode MS</vt:lpstr>
      <vt:lpstr>Office Theme</vt:lpstr>
      <vt:lpstr>OpenAPI 2 vs. OpenAPI 3</vt:lpstr>
      <vt:lpstr>PowerPoint 演示文稿</vt:lpstr>
      <vt:lpstr>The Content and RequestBody Fields</vt:lpstr>
      <vt:lpstr>Servers, Security and Components</vt:lpstr>
      <vt:lpstr>OpenAPI 3 is growing in popularity  OpenAPI 3: more flexible and organized  Swagger Editor:	OpenAPI 2 -&gt; 3  Changes: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 2 vs. OpenAPI 3</dc:title>
  <dc:creator/>
  <cp:lastModifiedBy>Steve Sam</cp:lastModifiedBy>
  <cp:revision>2</cp:revision>
  <dcterms:created xsi:type="dcterms:W3CDTF">2021-08-23T17:35:00Z</dcterms:created>
  <dcterms:modified xsi:type="dcterms:W3CDTF">2022-01-30T06:39:35Z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2020-08-17T11:00:00Z</vt:filetime>
  </property>
  <property fmtid="{D5CDD505-2E9C-101B-9397-08002B2CF9AE}" pid="3" name="LastSaved">
    <vt:filetime>2021-08-22T11:00:00Z</vt:filetime>
  </property>
  <property fmtid="{D5CDD505-2E9C-101B-9397-08002B2CF9AE}" pid="4" name="ICV">
    <vt:lpwstr>D8C559EE1DB44BB792738CFFBB6D6E9E</vt:lpwstr>
  </property>
  <property fmtid="{D5CDD505-2E9C-101B-9397-08002B2CF9AE}" pid="5" name="KSOProductBuildVer">
    <vt:lpwstr>1033-11.2.0.10463</vt:lpwstr>
  </property>
</Properties>
</file>