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51230" y="3267710"/>
            <a:ext cx="882142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Using Swagger to test the Restful endpoints</a:t>
            </a:r>
            <a:endParaRPr lang="en-US" sz="2800" spc="2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230" y="1666240"/>
            <a:ext cx="1040320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71717"/>
                </a:solidFill>
              </a:rPr>
              <a:t>Restful API </a:t>
            </a:r>
            <a:r>
              <a:rPr lang="en-US" sz="4500" dirty="0">
                <a:solidFill>
                  <a:srgbClr val="171717"/>
                </a:solidFill>
              </a:rPr>
              <a:t>Development </a:t>
            </a:r>
            <a:r>
              <a:rPr sz="4500" dirty="0">
                <a:solidFill>
                  <a:srgbClr val="171717"/>
                </a:solidFill>
              </a:rPr>
              <a:t>using Spring Rest &amp; Spring Data JPA &amp; H2 with Spring Boot 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52975" y="1494155"/>
            <a:ext cx="7439025" cy="1910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1. Swagger URL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2. Test Operations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3. Summary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Agenda</a:t>
            </a:r>
            <a:endParaRPr lang="en-US" sz="3600" spc="-9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35500" y="377825"/>
            <a:ext cx="7439025" cy="6101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Hit the Swagger URL: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- http://localhost:8080/swagger-ui.html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 the operations in Employee Rest Controller :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– GET /api/employees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– POST /api/employees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– DELETE /api/employees/{employeeId}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– GET /api/employees/{employeeId}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– </a:t>
            </a: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PUT /api/employees/{employeeId}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6820" y="1922780"/>
            <a:ext cx="32124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 Flow</a:t>
            </a:r>
            <a:endParaRPr lang="en-US" sz="3600" spc="-9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35500" y="391160"/>
            <a:ext cx="7439025" cy="623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– Create Spring Boot project from Spring Initializr with required dependencies.</a:t>
            </a:r>
            <a:endParaRPr lang="en-US" sz="22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2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– Enable swagger support by adding additional dependencies in POM.xml and adding annotation in the spring boot application class.</a:t>
            </a:r>
            <a:endParaRPr lang="en-US" sz="22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2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– Enable the H2 database by adding necessary properties in the application.properties.</a:t>
            </a:r>
            <a:endParaRPr lang="en-US" sz="22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2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– Write Rest Controller, Service, repository and entity to work upon.</a:t>
            </a:r>
            <a:endParaRPr lang="en-US" sz="22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2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– Start Spring boot application, which will be automatically deployed to an embedded server.</a:t>
            </a:r>
            <a:endParaRPr lang="en-US" sz="22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2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– Test the rest endpoints using Swagger UI and verify data in the H2 database using the H2 console.</a:t>
            </a:r>
            <a:endParaRPr lang="en-US" sz="22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lang="en-US" sz="3600" spc="-9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1001</Words>
  <Application>WPS Presentation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Restful API Development using Spring Rest &amp; Spring Data JPA &amp; H2 with Spring Boot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 Development using Spring Rest &amp; Spring Data JPA &amp; H2 with Spring Boot </dc:title>
  <dc:creator/>
  <cp:lastModifiedBy>steve</cp:lastModifiedBy>
  <cp:revision>5</cp:revision>
  <dcterms:created xsi:type="dcterms:W3CDTF">2022-02-06T08:57:00Z</dcterms:created>
  <dcterms:modified xsi:type="dcterms:W3CDTF">2022-02-08T11:25:34Z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021073DFF93E49ED94A66A35BCB8D3DE</vt:lpwstr>
  </property>
  <property fmtid="{D5CDD505-2E9C-101B-9397-08002B2CF9AE}" pid="3" name="KSOProductBuildVer">
    <vt:lpwstr>1033-11.2.0.10463</vt:lpwstr>
  </property>
</Properties>
</file>