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2" r:id="rId28"/>
    <p:sldId id="283" r:id="rId29"/>
    <p:sldId id="285" r:id="rId30"/>
    <p:sldId id="286" r:id="rId31"/>
    <p:sldId id="287" r:id="rId32"/>
    <p:sldId id="288" r:id="rId33"/>
    <p:sldId id="281" r:id="rId34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92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notesMaster" Target="notesMasters/notesMaster1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56.png"/><Relationship Id="rId8" Type="http://schemas.openxmlformats.org/officeDocument/2006/relationships/image" Target="../media/image55.png"/><Relationship Id="rId7" Type="http://schemas.openxmlformats.org/officeDocument/2006/relationships/image" Target="../media/image54.png"/><Relationship Id="rId6" Type="http://schemas.openxmlformats.org/officeDocument/2006/relationships/image" Target="../media/image53.png"/><Relationship Id="rId5" Type="http://schemas.openxmlformats.org/officeDocument/2006/relationships/image" Target="../media/image57.png"/><Relationship Id="rId4" Type="http://schemas.openxmlformats.org/officeDocument/2006/relationships/image" Target="../media/image51.png"/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8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28.png"/><Relationship Id="rId7" Type="http://schemas.openxmlformats.org/officeDocument/2006/relationships/image" Target="../media/image27.png"/><Relationship Id="rId6" Type="http://schemas.openxmlformats.org/officeDocument/2006/relationships/image" Target="../media/image26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Relationship Id="rId3" Type="http://schemas.openxmlformats.org/officeDocument/2006/relationships/image" Target="../media/image60.png"/><Relationship Id="rId2" Type="http://schemas.openxmlformats.org/officeDocument/2006/relationships/image" Target="../media/image38.png"/><Relationship Id="rId1" Type="http://schemas.openxmlformats.org/officeDocument/2006/relationships/image" Target="../media/image59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png"/><Relationship Id="rId8" Type="http://schemas.openxmlformats.org/officeDocument/2006/relationships/image" Target="../media/image26.png"/><Relationship Id="rId7" Type="http://schemas.openxmlformats.org/officeDocument/2006/relationships/image" Target="../media/image69.png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28.png"/><Relationship Id="rId1" Type="http://schemas.openxmlformats.org/officeDocument/2006/relationships/image" Target="../media/image63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.png"/><Relationship Id="rId8" Type="http://schemas.openxmlformats.org/officeDocument/2006/relationships/image" Target="../media/image27.png"/><Relationship Id="rId7" Type="http://schemas.openxmlformats.org/officeDocument/2006/relationships/image" Target="../media/image26.png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63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png"/><Relationship Id="rId8" Type="http://schemas.openxmlformats.org/officeDocument/2006/relationships/image" Target="../media/image26.png"/><Relationship Id="rId7" Type="http://schemas.openxmlformats.org/officeDocument/2006/relationships/image" Target="../media/image80.png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28.png"/><Relationship Id="rId1" Type="http://schemas.openxmlformats.org/officeDocument/2006/relationships/image" Target="../media/image63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84.png"/><Relationship Id="rId7" Type="http://schemas.openxmlformats.org/officeDocument/2006/relationships/image" Target="../media/image52.png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86.png"/><Relationship Id="rId7" Type="http://schemas.openxmlformats.org/officeDocument/2006/relationships/image" Target="../media/image85.png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87.pn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45.png"/><Relationship Id="rId8" Type="http://schemas.openxmlformats.org/officeDocument/2006/relationships/image" Target="../media/image44.png"/><Relationship Id="rId7" Type="http://schemas.openxmlformats.org/officeDocument/2006/relationships/image" Target="../media/image93.png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Relationship Id="rId3" Type="http://schemas.openxmlformats.org/officeDocument/2006/relationships/image" Target="../media/image89.png"/><Relationship Id="rId2" Type="http://schemas.openxmlformats.org/officeDocument/2006/relationships/image" Target="../media/image66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47.png"/><Relationship Id="rId10" Type="http://schemas.openxmlformats.org/officeDocument/2006/relationships/image" Target="../media/image46.png"/><Relationship Id="rId1" Type="http://schemas.openxmlformats.org/officeDocument/2006/relationships/image" Target="../media/image8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28.png"/><Relationship Id="rId7" Type="http://schemas.openxmlformats.org/officeDocument/2006/relationships/image" Target="../media/image27.png"/><Relationship Id="rId6" Type="http://schemas.openxmlformats.org/officeDocument/2006/relationships/image" Target="../media/image26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Relationship Id="rId3" Type="http://schemas.openxmlformats.org/officeDocument/2006/relationships/image" Target="../media/image38.png"/><Relationship Id="rId2" Type="http://schemas.openxmlformats.org/officeDocument/2006/relationships/image" Target="../media/image95.png"/><Relationship Id="rId1" Type="http://schemas.openxmlformats.org/officeDocument/2006/relationships/image" Target="../media/image94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28.png"/><Relationship Id="rId7" Type="http://schemas.openxmlformats.org/officeDocument/2006/relationships/image" Target="../media/image27.png"/><Relationship Id="rId6" Type="http://schemas.openxmlformats.org/officeDocument/2006/relationships/image" Target="../media/image26.png"/><Relationship Id="rId5" Type="http://schemas.openxmlformats.org/officeDocument/2006/relationships/image" Target="../media/image101.png"/><Relationship Id="rId4" Type="http://schemas.openxmlformats.org/officeDocument/2006/relationships/image" Target="../media/image100.png"/><Relationship Id="rId3" Type="http://schemas.openxmlformats.org/officeDocument/2006/relationships/image" Target="../media/image38.png"/><Relationship Id="rId2" Type="http://schemas.openxmlformats.org/officeDocument/2006/relationships/image" Target="../media/image99.png"/><Relationship Id="rId1" Type="http://schemas.openxmlformats.org/officeDocument/2006/relationships/image" Target="../media/image98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28.png"/><Relationship Id="rId7" Type="http://schemas.openxmlformats.org/officeDocument/2006/relationships/image" Target="../media/image27.png"/><Relationship Id="rId6" Type="http://schemas.openxmlformats.org/officeDocument/2006/relationships/image" Target="../media/image26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Relationship Id="rId3" Type="http://schemas.openxmlformats.org/officeDocument/2006/relationships/image" Target="../media/image38.png"/><Relationship Id="rId2" Type="http://schemas.openxmlformats.org/officeDocument/2006/relationships/image" Target="../media/image103.png"/><Relationship Id="rId1" Type="http://schemas.openxmlformats.org/officeDocument/2006/relationships/image" Target="../media/image10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109.png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2.png"/><Relationship Id="rId8" Type="http://schemas.openxmlformats.org/officeDocument/2006/relationships/image" Target="../media/image108.png"/><Relationship Id="rId7" Type="http://schemas.openxmlformats.org/officeDocument/2006/relationships/image" Target="../media/image107.png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6.png"/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113.png"/><Relationship Id="rId1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9.png"/><Relationship Id="rId8" Type="http://schemas.openxmlformats.org/officeDocument/2006/relationships/image" Target="../media/image108.png"/><Relationship Id="rId7" Type="http://schemas.openxmlformats.org/officeDocument/2006/relationships/image" Target="../media/image107.png"/><Relationship Id="rId6" Type="http://schemas.openxmlformats.org/officeDocument/2006/relationships/image" Target="../media/image111.png"/><Relationship Id="rId5" Type="http://schemas.openxmlformats.org/officeDocument/2006/relationships/image" Target="../media/image114.png"/><Relationship Id="rId4" Type="http://schemas.openxmlformats.org/officeDocument/2006/relationships/image" Target="../media/image106.png"/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16.png"/><Relationship Id="rId1" Type="http://schemas.openxmlformats.org/officeDocument/2006/relationships/image" Target="../media/image11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8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openxmlformats.org/officeDocument/2006/relationships/image" Target="../media/image17.png"/><Relationship Id="rId7" Type="http://schemas.openxmlformats.org/officeDocument/2006/relationships/image" Target="../media/image16.png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124.png"/><Relationship Id="rId6" Type="http://schemas.openxmlformats.org/officeDocument/2006/relationships/image" Target="../media/image123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28.png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33.png"/><Relationship Id="rId6" Type="http://schemas.openxmlformats.org/officeDocument/2006/relationships/image" Target="../media/image37.png"/><Relationship Id="rId5" Type="http://schemas.openxmlformats.org/officeDocument/2006/relationships/image" Target="../media/image31.png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46.png"/><Relationship Id="rId8" Type="http://schemas.openxmlformats.org/officeDocument/2006/relationships/image" Target="../media/image45.png"/><Relationship Id="rId7" Type="http://schemas.openxmlformats.org/officeDocument/2006/relationships/image" Target="../media/image44.png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47.png"/><Relationship Id="rId1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56.png"/><Relationship Id="rId8" Type="http://schemas.openxmlformats.org/officeDocument/2006/relationships/image" Target="../media/image55.png"/><Relationship Id="rId7" Type="http://schemas.openxmlformats.org/officeDocument/2006/relationships/image" Target="../media/image54.png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57.png"/><Relationship Id="rId1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4082" y="2047062"/>
            <a:ext cx="5622416" cy="686104"/>
          </a:xfrm>
          <a:prstGeom prst="rect">
            <a:avLst/>
          </a:prstGeom>
        </p:spPr>
      </p:pic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9189" y="1948002"/>
              <a:ext cx="1689735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48463" cy="64007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5244719" y="3141217"/>
            <a:ext cx="5516880" cy="365760"/>
            <a:chOff x="5244719" y="3141217"/>
            <a:chExt cx="5516880" cy="36576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4719" y="3141217"/>
              <a:ext cx="1163167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34633" y="3141217"/>
              <a:ext cx="1036319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63689" y="3141217"/>
              <a:ext cx="249935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88657" y="3141217"/>
              <a:ext cx="480059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08697" y="3141217"/>
              <a:ext cx="249935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33664" y="3141217"/>
              <a:ext cx="1042416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657590" y="3141217"/>
              <a:ext cx="2104008" cy="365760"/>
            </a:xfrm>
            <a:prstGeom prst="rect">
              <a:avLst/>
            </a:prstGeom>
          </p:spPr>
        </p:pic>
      </p:grp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70098" y="2750566"/>
            <a:ext cx="9049893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327" y="1828800"/>
            <a:ext cx="79375" cy="1252855"/>
          </a:xfrm>
          <a:custGeom>
            <a:avLst/>
            <a:gdLst/>
            <a:ahLst/>
            <a:cxnLst/>
            <a:rect l="l" t="t" r="r" b="b"/>
            <a:pathLst>
              <a:path w="79375" h="1252855">
                <a:moveTo>
                  <a:pt x="0" y="1252727"/>
                </a:moveTo>
                <a:lnTo>
                  <a:pt x="79248" y="1252727"/>
                </a:lnTo>
                <a:lnTo>
                  <a:pt x="79248" y="0"/>
                </a:lnTo>
                <a:lnTo>
                  <a:pt x="0" y="0"/>
                </a:lnTo>
                <a:lnTo>
                  <a:pt x="0" y="1252727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327" y="3258311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327" y="4687823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87067" y="549859"/>
            <a:ext cx="8956167" cy="54894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2404617" y="2303017"/>
            <a:ext cx="1610360" cy="304800"/>
            <a:chOff x="2404617" y="2303017"/>
            <a:chExt cx="1610360" cy="3048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04617" y="2303017"/>
              <a:ext cx="499871" cy="3048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54553" y="2303017"/>
              <a:ext cx="1360043" cy="30480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2404617" y="3732529"/>
            <a:ext cx="1925320" cy="304800"/>
            <a:chOff x="2404617" y="3732529"/>
            <a:chExt cx="1925320" cy="30480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04617" y="3732529"/>
              <a:ext cx="499871" cy="3048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54553" y="3732529"/>
              <a:ext cx="1675002" cy="304800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2404617" y="5162041"/>
            <a:ext cx="2049145" cy="304800"/>
            <a:chOff x="2404617" y="5162041"/>
            <a:chExt cx="2049145" cy="304800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04617" y="5162041"/>
              <a:ext cx="499871" cy="3048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54553" y="5162041"/>
              <a:ext cx="1799208" cy="304800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31591" y="2113889"/>
            <a:ext cx="854821" cy="594156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31591" y="3525075"/>
            <a:ext cx="854821" cy="62928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03204" y="4913461"/>
            <a:ext cx="711594" cy="708488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327" y="1828800"/>
            <a:ext cx="79375" cy="1252855"/>
          </a:xfrm>
          <a:custGeom>
            <a:avLst/>
            <a:gdLst/>
            <a:ahLst/>
            <a:cxnLst/>
            <a:rect l="l" t="t" r="r" b="b"/>
            <a:pathLst>
              <a:path w="79375" h="1252855">
                <a:moveTo>
                  <a:pt x="0" y="1252727"/>
                </a:moveTo>
                <a:lnTo>
                  <a:pt x="79248" y="1252727"/>
                </a:lnTo>
                <a:lnTo>
                  <a:pt x="79248" y="0"/>
                </a:lnTo>
                <a:lnTo>
                  <a:pt x="0" y="0"/>
                </a:lnTo>
                <a:lnTo>
                  <a:pt x="0" y="1252727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327" y="3258311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327" y="4687823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4768850" y="549859"/>
            <a:ext cx="2802890" cy="549275"/>
            <a:chOff x="4768850" y="549859"/>
            <a:chExt cx="2802890" cy="549275"/>
          </a:xfrm>
        </p:grpSpPr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768850" y="549859"/>
              <a:ext cx="896721" cy="5489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17287" y="549859"/>
              <a:ext cx="2354072" cy="548944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2404617" y="2303017"/>
            <a:ext cx="6933565" cy="304800"/>
            <a:chOff x="2404617" y="2303017"/>
            <a:chExt cx="6933565" cy="30480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04617" y="2303017"/>
              <a:ext cx="850392" cy="3048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13277" y="2303017"/>
              <a:ext cx="207263" cy="3048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16909" y="2303017"/>
              <a:ext cx="6120765" cy="304800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404617" y="3732529"/>
            <a:ext cx="4531359" cy="3048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404617" y="5162041"/>
            <a:ext cx="1594611" cy="30480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31591" y="2113889"/>
            <a:ext cx="854821" cy="594156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31591" y="3525075"/>
            <a:ext cx="854821" cy="62928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03204" y="4913461"/>
            <a:ext cx="711594" cy="708488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327" y="1828800"/>
            <a:ext cx="79375" cy="1252855"/>
          </a:xfrm>
          <a:custGeom>
            <a:avLst/>
            <a:gdLst/>
            <a:ahLst/>
            <a:cxnLst/>
            <a:rect l="l" t="t" r="r" b="b"/>
            <a:pathLst>
              <a:path w="79375" h="1252855">
                <a:moveTo>
                  <a:pt x="0" y="1252727"/>
                </a:moveTo>
                <a:lnTo>
                  <a:pt x="79248" y="1252727"/>
                </a:lnTo>
                <a:lnTo>
                  <a:pt x="79248" y="0"/>
                </a:lnTo>
                <a:lnTo>
                  <a:pt x="0" y="0"/>
                </a:lnTo>
                <a:lnTo>
                  <a:pt x="0" y="1252727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327" y="3258311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327" y="4687823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4491482" y="549859"/>
            <a:ext cx="3389629" cy="549275"/>
            <a:chOff x="4491482" y="549859"/>
            <a:chExt cx="3389629" cy="549275"/>
          </a:xfrm>
        </p:grpSpPr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491482" y="549859"/>
              <a:ext cx="896112" cy="5489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39538" y="549859"/>
              <a:ext cx="2941066" cy="548944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04617" y="2303017"/>
            <a:ext cx="6621145" cy="3048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04617" y="3732529"/>
            <a:ext cx="2299335" cy="30480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2404617" y="5162041"/>
            <a:ext cx="4650105" cy="304800"/>
            <a:chOff x="2404617" y="5162041"/>
            <a:chExt cx="4650105" cy="304800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04617" y="5162041"/>
              <a:ext cx="3261486" cy="3048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82411" y="5162041"/>
              <a:ext cx="1471803" cy="304800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31591" y="2113889"/>
            <a:ext cx="854821" cy="594156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31591" y="3525075"/>
            <a:ext cx="854821" cy="62928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03204" y="4913461"/>
            <a:ext cx="711594" cy="708488"/>
          </a:xfrm>
          <a:prstGeom prst="rect">
            <a:avLst/>
          </a:prstGeo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327" y="1828800"/>
            <a:ext cx="79375" cy="1252855"/>
          </a:xfrm>
          <a:custGeom>
            <a:avLst/>
            <a:gdLst/>
            <a:ahLst/>
            <a:cxnLst/>
            <a:rect l="l" t="t" r="r" b="b"/>
            <a:pathLst>
              <a:path w="79375" h="1252855">
                <a:moveTo>
                  <a:pt x="0" y="1252727"/>
                </a:moveTo>
                <a:lnTo>
                  <a:pt x="79248" y="1252727"/>
                </a:lnTo>
                <a:lnTo>
                  <a:pt x="79248" y="0"/>
                </a:lnTo>
                <a:lnTo>
                  <a:pt x="0" y="0"/>
                </a:lnTo>
                <a:lnTo>
                  <a:pt x="0" y="1252727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327" y="3258311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327" y="4687823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4378705" y="549859"/>
            <a:ext cx="3612515" cy="549275"/>
            <a:chOff x="4378705" y="549859"/>
            <a:chExt cx="3612515" cy="549275"/>
          </a:xfrm>
        </p:grpSpPr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378705" y="549859"/>
              <a:ext cx="896112" cy="5489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26761" y="549859"/>
              <a:ext cx="3164459" cy="548944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04617" y="2303017"/>
            <a:ext cx="4805172" cy="30480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2404617" y="3732529"/>
            <a:ext cx="4494530" cy="304800"/>
            <a:chOff x="2404617" y="3732529"/>
            <a:chExt cx="4494530" cy="30480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04617" y="3732529"/>
              <a:ext cx="1401063" cy="3048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49979" y="3732529"/>
              <a:ext cx="1674749" cy="3048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44083" y="3732529"/>
              <a:ext cx="1654556" cy="304800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404617" y="5162041"/>
            <a:ext cx="2317496" cy="30480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31591" y="2113889"/>
            <a:ext cx="854821" cy="594156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31591" y="3525075"/>
            <a:ext cx="854821" cy="62928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03204" y="4913461"/>
            <a:ext cx="711594" cy="708488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9189" y="1948002"/>
              <a:ext cx="1689735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48463" cy="64007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5244719" y="3141217"/>
            <a:ext cx="4220845" cy="365760"/>
            <a:chOff x="5244719" y="3141217"/>
            <a:chExt cx="4220845" cy="36576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4719" y="3141217"/>
              <a:ext cx="807720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82588" y="3141217"/>
              <a:ext cx="1086358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08241" y="3141217"/>
              <a:ext cx="582929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89825" y="3141217"/>
              <a:ext cx="764031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154289" y="3141217"/>
              <a:ext cx="1310767" cy="365760"/>
            </a:xfrm>
            <a:prstGeom prst="rect">
              <a:avLst/>
            </a:prstGeom>
          </p:spPr>
        </p:pic>
      </p:grp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9189" y="1948002"/>
              <a:ext cx="1689735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48463" cy="64007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5244719" y="3141217"/>
            <a:ext cx="5049520" cy="365760"/>
            <a:chOff x="5244719" y="3141217"/>
            <a:chExt cx="5049520" cy="36576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4719" y="3141217"/>
              <a:ext cx="807720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82588" y="3141217"/>
              <a:ext cx="1086358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08241" y="3141217"/>
              <a:ext cx="582929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89825" y="3141217"/>
              <a:ext cx="1409700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835897" y="3141217"/>
              <a:ext cx="1457832" cy="365760"/>
            </a:xfrm>
            <a:prstGeom prst="rect">
              <a:avLst/>
            </a:prstGeom>
          </p:spPr>
        </p:pic>
      </p:grp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06869" y="2750566"/>
            <a:ext cx="4947285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327" y="1828800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248" y="914400"/>
                </a:lnTo>
                <a:lnTo>
                  <a:pt x="79248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327" y="2921507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248" y="914400"/>
                </a:lnTo>
                <a:lnTo>
                  <a:pt x="79248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327" y="4014215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399"/>
                </a:moveTo>
                <a:lnTo>
                  <a:pt x="79248" y="914399"/>
                </a:lnTo>
                <a:lnTo>
                  <a:pt x="79248" y="0"/>
                </a:lnTo>
                <a:lnTo>
                  <a:pt x="0" y="0"/>
                </a:lnTo>
                <a:lnTo>
                  <a:pt x="0" y="914399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62327" y="5106923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248" y="914400"/>
                </a:lnTo>
                <a:lnTo>
                  <a:pt x="79248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2404617" y="2134235"/>
            <a:ext cx="5953760" cy="304800"/>
            <a:chOff x="2404617" y="2134235"/>
            <a:chExt cx="5953760" cy="304800"/>
          </a:xfrm>
        </p:grpSpPr>
        <p:pic>
          <p:nvPicPr>
            <p:cNvPr id="7" name="object 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404617" y="2134235"/>
              <a:ext cx="691515" cy="3048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57829" y="2134235"/>
              <a:ext cx="207263" cy="3048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61461" y="2134235"/>
              <a:ext cx="5296408" cy="30480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26434" y="549859"/>
            <a:ext cx="4910327" cy="54894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04617" y="3227197"/>
            <a:ext cx="5705221" cy="30480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404617" y="4320285"/>
            <a:ext cx="5644260" cy="3048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404617" y="5413247"/>
            <a:ext cx="7648829" cy="30480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78844" y="2023948"/>
            <a:ext cx="758791" cy="524103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11339" y="2869843"/>
            <a:ext cx="851689" cy="1017982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04729" y="4117876"/>
            <a:ext cx="707021" cy="70555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09283" y="5181635"/>
            <a:ext cx="693322" cy="761910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4719" y="1952244"/>
            <a:ext cx="4112259" cy="3657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4719" y="2546857"/>
            <a:ext cx="5377307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4719" y="3141217"/>
            <a:ext cx="5428742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44719" y="3735654"/>
            <a:ext cx="3029966" cy="3660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44719" y="4330319"/>
            <a:ext cx="5201538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56690" y="1947926"/>
            <a:ext cx="2386965" cy="548639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327" y="1828800"/>
            <a:ext cx="79375" cy="1252855"/>
          </a:xfrm>
          <a:custGeom>
            <a:avLst/>
            <a:gdLst/>
            <a:ahLst/>
            <a:cxnLst/>
            <a:rect l="l" t="t" r="r" b="b"/>
            <a:pathLst>
              <a:path w="79375" h="1252855">
                <a:moveTo>
                  <a:pt x="0" y="1252727"/>
                </a:moveTo>
                <a:lnTo>
                  <a:pt x="79248" y="1252727"/>
                </a:lnTo>
                <a:lnTo>
                  <a:pt x="79248" y="0"/>
                </a:lnTo>
                <a:lnTo>
                  <a:pt x="0" y="0"/>
                </a:lnTo>
                <a:lnTo>
                  <a:pt x="0" y="1252727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327" y="3258311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327" y="4687823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279904" y="549859"/>
            <a:ext cx="7796530" cy="5489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04617" y="2303017"/>
            <a:ext cx="2045208" cy="30480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2404617" y="3732529"/>
            <a:ext cx="2669540" cy="304800"/>
            <a:chOff x="2404617" y="3732529"/>
            <a:chExt cx="2669540" cy="30480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04617" y="3732529"/>
              <a:ext cx="499871" cy="3048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54553" y="3732529"/>
              <a:ext cx="2419222" cy="304800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2404617" y="5162041"/>
            <a:ext cx="2797175" cy="304800"/>
            <a:chOff x="2404617" y="5162041"/>
            <a:chExt cx="2797175" cy="30480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04617" y="5162041"/>
              <a:ext cx="499871" cy="3048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54553" y="5162041"/>
              <a:ext cx="2546858" cy="304800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31591" y="2113889"/>
            <a:ext cx="854821" cy="594156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31591" y="3525075"/>
            <a:ext cx="854821" cy="62928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03204" y="4913461"/>
            <a:ext cx="711594" cy="708488"/>
          </a:xfrm>
          <a:prstGeom prst="rect">
            <a:avLst/>
          </a:prstGeo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327" y="1828800"/>
            <a:ext cx="79375" cy="1252855"/>
          </a:xfrm>
          <a:custGeom>
            <a:avLst/>
            <a:gdLst/>
            <a:ahLst/>
            <a:cxnLst/>
            <a:rect l="l" t="t" r="r" b="b"/>
            <a:pathLst>
              <a:path w="79375" h="1252855">
                <a:moveTo>
                  <a:pt x="0" y="1252727"/>
                </a:moveTo>
                <a:lnTo>
                  <a:pt x="79248" y="1252727"/>
                </a:lnTo>
                <a:lnTo>
                  <a:pt x="79248" y="0"/>
                </a:lnTo>
                <a:lnTo>
                  <a:pt x="0" y="0"/>
                </a:lnTo>
                <a:lnTo>
                  <a:pt x="0" y="1252727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327" y="3258311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327" y="4687823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122932" y="549859"/>
            <a:ext cx="8098663" cy="5489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04617" y="2303017"/>
            <a:ext cx="6424676" cy="30480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2404617" y="3732529"/>
            <a:ext cx="2745105" cy="304800"/>
            <a:chOff x="2404617" y="3732529"/>
            <a:chExt cx="2745105" cy="30480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04617" y="3732529"/>
              <a:ext cx="499871" cy="3048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54553" y="3732529"/>
              <a:ext cx="2495042" cy="304800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2404617" y="5162041"/>
            <a:ext cx="2365375" cy="304800"/>
            <a:chOff x="2404617" y="5162041"/>
            <a:chExt cx="2365375" cy="30480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04617" y="5162041"/>
              <a:ext cx="499871" cy="3048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54553" y="5162041"/>
              <a:ext cx="2115185" cy="304800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31591" y="2113889"/>
            <a:ext cx="854821" cy="594156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31591" y="3525075"/>
            <a:ext cx="854821" cy="62928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03204" y="4913461"/>
            <a:ext cx="711594" cy="708488"/>
          </a:xfrm>
          <a:prstGeom prst="rect">
            <a:avLst/>
          </a:prstGeo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327" y="1828800"/>
            <a:ext cx="79375" cy="1252855"/>
          </a:xfrm>
          <a:custGeom>
            <a:avLst/>
            <a:gdLst/>
            <a:ahLst/>
            <a:cxnLst/>
            <a:rect l="l" t="t" r="r" b="b"/>
            <a:pathLst>
              <a:path w="79375" h="1252855">
                <a:moveTo>
                  <a:pt x="0" y="1252727"/>
                </a:moveTo>
                <a:lnTo>
                  <a:pt x="79248" y="1252727"/>
                </a:lnTo>
                <a:lnTo>
                  <a:pt x="79248" y="0"/>
                </a:lnTo>
                <a:lnTo>
                  <a:pt x="0" y="0"/>
                </a:lnTo>
                <a:lnTo>
                  <a:pt x="0" y="1252727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327" y="3258311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327" y="4687823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767838" y="549859"/>
            <a:ext cx="6821677" cy="5489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04617" y="2303017"/>
            <a:ext cx="7535926" cy="30480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2404617" y="3732529"/>
            <a:ext cx="2416810" cy="304800"/>
            <a:chOff x="2404617" y="3732529"/>
            <a:chExt cx="2416810" cy="30480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04617" y="3732529"/>
              <a:ext cx="499871" cy="3048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54553" y="3732529"/>
              <a:ext cx="2166493" cy="30480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04617" y="5162041"/>
            <a:ext cx="1411096" cy="3048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31591" y="2113889"/>
            <a:ext cx="854821" cy="594156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31591" y="3525075"/>
            <a:ext cx="854821" cy="62928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03204" y="4913461"/>
            <a:ext cx="711594" cy="708488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9189" y="1948002"/>
              <a:ext cx="1689735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48463" cy="64007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5244719" y="3141217"/>
            <a:ext cx="4681220" cy="365760"/>
            <a:chOff x="5244719" y="3141217"/>
            <a:chExt cx="4681220" cy="36576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4719" y="3141217"/>
              <a:ext cx="1967992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10348" y="3141217"/>
              <a:ext cx="1231392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82686" y="3141217"/>
              <a:ext cx="413766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49970" y="3141217"/>
              <a:ext cx="1275587" cy="365760"/>
            </a:xfrm>
            <a:prstGeom prst="rect">
              <a:avLst/>
            </a:prstGeom>
          </p:spPr>
        </p:pic>
      </p:grp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9189" y="1948002"/>
              <a:ext cx="1689735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48463" cy="64007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5240146" y="2958338"/>
            <a:ext cx="5613400" cy="731520"/>
            <a:chOff x="5240146" y="2958338"/>
            <a:chExt cx="5613400" cy="73152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4718" y="2958338"/>
              <a:ext cx="1967992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10348" y="2958338"/>
              <a:ext cx="1804162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60281" y="2958338"/>
              <a:ext cx="470916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267189" y="2958338"/>
              <a:ext cx="1231392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439145" y="2958338"/>
              <a:ext cx="414223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40146" y="3324098"/>
              <a:ext cx="1122006" cy="36575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21856" y="3324098"/>
              <a:ext cx="304800" cy="365759"/>
            </a:xfrm>
            <a:prstGeom prst="rect">
              <a:avLst/>
            </a:prstGeom>
          </p:spPr>
        </p:pic>
      </p:grp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9189" y="1948002"/>
              <a:ext cx="1689735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48463" cy="64007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5244719" y="3141217"/>
            <a:ext cx="6005830" cy="365760"/>
            <a:chOff x="5244719" y="3141217"/>
            <a:chExt cx="6005830" cy="36576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4719" y="3141217"/>
              <a:ext cx="1967992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10348" y="3141217"/>
              <a:ext cx="1030604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27797" y="3141217"/>
              <a:ext cx="471373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435086" y="3141217"/>
              <a:ext cx="1231392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607041" y="3141217"/>
              <a:ext cx="413766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974326" y="3141217"/>
              <a:ext cx="1275969" cy="365760"/>
            </a:xfrm>
            <a:prstGeom prst="rect">
              <a:avLst/>
            </a:prstGeom>
          </p:spPr>
        </p:pic>
      </p:grp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327" y="1828800"/>
            <a:ext cx="79375" cy="1252855"/>
          </a:xfrm>
          <a:custGeom>
            <a:avLst/>
            <a:gdLst/>
            <a:ahLst/>
            <a:cxnLst/>
            <a:rect l="l" t="t" r="r" b="b"/>
            <a:pathLst>
              <a:path w="79375" h="1252855">
                <a:moveTo>
                  <a:pt x="0" y="1252727"/>
                </a:moveTo>
                <a:lnTo>
                  <a:pt x="79248" y="1252727"/>
                </a:lnTo>
                <a:lnTo>
                  <a:pt x="79248" y="0"/>
                </a:lnTo>
                <a:lnTo>
                  <a:pt x="0" y="0"/>
                </a:lnTo>
                <a:lnTo>
                  <a:pt x="0" y="1252727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327" y="3258311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327" y="4687823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1" name="object 11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31591" y="2113889"/>
            <a:ext cx="854821" cy="594156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1591" y="3525075"/>
            <a:ext cx="854821" cy="62928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3204" y="4913461"/>
            <a:ext cx="711594" cy="708488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5" name="Text Box 14"/>
          <p:cNvSpPr txBox="1"/>
          <p:nvPr/>
        </p:nvSpPr>
        <p:spPr>
          <a:xfrm>
            <a:off x="2514600" y="457200"/>
            <a:ext cx="70377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600"/>
              <a:t>Queries and Relationship Direction</a:t>
            </a:r>
            <a:endParaRPr lang="en-US" sz="3600"/>
          </a:p>
        </p:txBody>
      </p:sp>
      <p:sp>
        <p:nvSpPr>
          <p:cNvPr id="16" name="Text Box 15"/>
          <p:cNvSpPr txBox="1"/>
          <p:nvPr/>
        </p:nvSpPr>
        <p:spPr>
          <a:xfrm>
            <a:off x="2358390" y="2060575"/>
            <a:ext cx="87496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>
                <a:solidFill>
                  <a:schemeClr val="bg1">
                    <a:lumMod val="50000"/>
                  </a:schemeClr>
                </a:solidFill>
              </a:rPr>
              <a:t>For UniDirectional Relationships, a query can navigate from say,  LineItem to Product but cannot navigate in the opposite direction.</a:t>
            </a:r>
            <a:endParaRPr lang="en-US" sz="2000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2438400" y="4959985"/>
            <a:ext cx="87496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>
                <a:solidFill>
                  <a:schemeClr val="bg1">
                    <a:lumMod val="50000"/>
                  </a:schemeClr>
                </a:solidFill>
              </a:rPr>
              <a:t>For BiDirectional Relationships, a query can navigate from say, Order and LineItem, a query could navigate in both directions because these two entities have a bidirectional relationship.</a:t>
            </a:r>
            <a:endParaRPr lang="en-US" sz="2000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2522855" y="3335020"/>
            <a:ext cx="81476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>
                <a:solidFill>
                  <a:schemeClr val="bg1">
                    <a:lumMod val="50000"/>
                  </a:schemeClr>
                </a:solidFill>
              </a:rPr>
              <a:t>Relationship Direction has no impact on your database mapping, but it defines in which direction you can use the relationship in your domain model and JPQL or Criteria queries.</a:t>
            </a:r>
            <a:endParaRPr lang="en-US" sz="2000" b="1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5" name="Text Box 14"/>
          <p:cNvSpPr txBox="1"/>
          <p:nvPr/>
        </p:nvSpPr>
        <p:spPr>
          <a:xfrm>
            <a:off x="2522855" y="457200"/>
            <a:ext cx="70377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000" b="1">
                <a:solidFill>
                  <a:schemeClr val="bg1">
                    <a:lumMod val="50000"/>
                  </a:schemeClr>
                </a:solidFill>
              </a:rPr>
              <a:t>Example Scenario of Queries and Relationship Direction in a Unidirectional Many-to-One Association</a:t>
            </a:r>
            <a:endParaRPr lang="en-US" sz="2000" b="1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450590" y="1447800"/>
            <a:ext cx="5744845" cy="215265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sz="half" idx="3"/>
          </p:nvPr>
        </p:nvPicPr>
        <p:blipFill>
          <a:blip r:embed="rId2"/>
          <a:stretch>
            <a:fillRect/>
          </a:stretch>
        </p:blipFill>
        <p:spPr>
          <a:xfrm>
            <a:off x="3450590" y="4225290"/>
            <a:ext cx="5744845" cy="215265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09600" y="224155"/>
            <a:ext cx="10551795" cy="641032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09600" y="61595"/>
            <a:ext cx="10676255" cy="67964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17920" y="4088891"/>
            <a:ext cx="5257800" cy="1618615"/>
            <a:chOff x="6217920" y="4088891"/>
            <a:chExt cx="5257800" cy="1618615"/>
          </a:xfrm>
        </p:grpSpPr>
        <p:sp>
          <p:nvSpPr>
            <p:cNvPr id="3" name="object 3"/>
            <p:cNvSpPr/>
            <p:nvPr/>
          </p:nvSpPr>
          <p:spPr>
            <a:xfrm>
              <a:off x="6217920" y="4088891"/>
              <a:ext cx="5257800" cy="1618615"/>
            </a:xfrm>
            <a:custGeom>
              <a:avLst/>
              <a:gdLst/>
              <a:ahLst/>
              <a:cxnLst/>
              <a:rect l="l" t="t" r="r" b="b"/>
              <a:pathLst>
                <a:path w="5257800" h="1618614">
                  <a:moveTo>
                    <a:pt x="5257800" y="0"/>
                  </a:moveTo>
                  <a:lnTo>
                    <a:pt x="0" y="0"/>
                  </a:lnTo>
                  <a:lnTo>
                    <a:pt x="0" y="1618487"/>
                  </a:lnTo>
                  <a:lnTo>
                    <a:pt x="5257800" y="1618487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58963" y="4715890"/>
              <a:ext cx="843686" cy="3657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91677" y="4715890"/>
              <a:ext cx="249935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16645" y="4715890"/>
              <a:ext cx="480059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36685" y="4715890"/>
              <a:ext cx="249935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61652" y="4715890"/>
              <a:ext cx="764031" cy="36576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701040" y="4088891"/>
            <a:ext cx="5257800" cy="1618615"/>
            <a:chOff x="701040" y="4088891"/>
            <a:chExt cx="5257800" cy="1618615"/>
          </a:xfrm>
        </p:grpSpPr>
        <p:sp>
          <p:nvSpPr>
            <p:cNvPr id="10" name="object 10"/>
            <p:cNvSpPr/>
            <p:nvPr/>
          </p:nvSpPr>
          <p:spPr>
            <a:xfrm>
              <a:off x="701040" y="4088891"/>
              <a:ext cx="5257800" cy="1618615"/>
            </a:xfrm>
            <a:custGeom>
              <a:avLst/>
              <a:gdLst/>
              <a:ahLst/>
              <a:cxnLst/>
              <a:rect l="l" t="t" r="r" b="b"/>
              <a:pathLst>
                <a:path w="5257800" h="1618614">
                  <a:moveTo>
                    <a:pt x="5257800" y="0"/>
                  </a:moveTo>
                  <a:lnTo>
                    <a:pt x="0" y="0"/>
                  </a:lnTo>
                  <a:lnTo>
                    <a:pt x="0" y="1618487"/>
                  </a:lnTo>
                  <a:lnTo>
                    <a:pt x="5257800" y="1618487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25929" y="4715890"/>
              <a:ext cx="1005840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30600" y="4715890"/>
              <a:ext cx="249936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55569" y="4715890"/>
              <a:ext cx="480517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75990" y="4715890"/>
              <a:ext cx="249936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00957" y="4715890"/>
              <a:ext cx="1042035" cy="365760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6217920" y="2193035"/>
            <a:ext cx="5257800" cy="1620520"/>
            <a:chOff x="6217920" y="2193035"/>
            <a:chExt cx="5257800" cy="1620520"/>
          </a:xfrm>
        </p:grpSpPr>
        <p:sp>
          <p:nvSpPr>
            <p:cNvPr id="17" name="object 17"/>
            <p:cNvSpPr/>
            <p:nvPr/>
          </p:nvSpPr>
          <p:spPr>
            <a:xfrm>
              <a:off x="6217920" y="2193035"/>
              <a:ext cx="5257800" cy="1620520"/>
            </a:xfrm>
            <a:custGeom>
              <a:avLst/>
              <a:gdLst/>
              <a:ahLst/>
              <a:cxnLst/>
              <a:rect l="l" t="t" r="r" b="b"/>
              <a:pathLst>
                <a:path w="5257800" h="1620520">
                  <a:moveTo>
                    <a:pt x="5257800" y="0"/>
                  </a:moveTo>
                  <a:lnTo>
                    <a:pt x="0" y="0"/>
                  </a:lnTo>
                  <a:lnTo>
                    <a:pt x="0" y="1620012"/>
                  </a:lnTo>
                  <a:lnTo>
                    <a:pt x="5257800" y="1620012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73873" y="2820365"/>
              <a:ext cx="1005840" cy="36606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545" y="2820365"/>
              <a:ext cx="249935" cy="36606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03513" y="2820365"/>
              <a:ext cx="480059" cy="36606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23552" y="2820365"/>
              <a:ext cx="249935" cy="36606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48521" y="2820365"/>
              <a:ext cx="764031" cy="366064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701040" y="2193035"/>
            <a:ext cx="5257800" cy="1620520"/>
            <a:chOff x="701040" y="2193035"/>
            <a:chExt cx="5257800" cy="1620520"/>
          </a:xfrm>
        </p:grpSpPr>
        <p:sp>
          <p:nvSpPr>
            <p:cNvPr id="24" name="object 24"/>
            <p:cNvSpPr/>
            <p:nvPr/>
          </p:nvSpPr>
          <p:spPr>
            <a:xfrm>
              <a:off x="701040" y="2193035"/>
              <a:ext cx="5257800" cy="1620520"/>
            </a:xfrm>
            <a:custGeom>
              <a:avLst/>
              <a:gdLst/>
              <a:ahLst/>
              <a:cxnLst/>
              <a:rect l="l" t="t" r="r" b="b"/>
              <a:pathLst>
                <a:path w="5257800" h="1620520">
                  <a:moveTo>
                    <a:pt x="5257800" y="0"/>
                  </a:moveTo>
                  <a:lnTo>
                    <a:pt x="0" y="0"/>
                  </a:lnTo>
                  <a:lnTo>
                    <a:pt x="0" y="1620012"/>
                  </a:lnTo>
                  <a:lnTo>
                    <a:pt x="5257800" y="1620012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12797" y="2820365"/>
              <a:ext cx="843280" cy="36606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45257" y="2820365"/>
              <a:ext cx="249936" cy="36606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70225" y="2820365"/>
              <a:ext cx="480517" cy="36606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90645" y="2820365"/>
              <a:ext cx="249936" cy="366064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15613" y="2820365"/>
              <a:ext cx="1042035" cy="366064"/>
            </a:xfrm>
            <a:prstGeom prst="rect">
              <a:avLst/>
            </a:prstGeom>
          </p:spPr>
        </p:pic>
      </p:grpSp>
      <p:pic>
        <p:nvPicPr>
          <p:cNvPr id="30" name="object 3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535934" y="549859"/>
            <a:ext cx="5263261" cy="548944"/>
          </a:xfrm>
          <a:prstGeom prst="rect">
            <a:avLst/>
          </a:prstGeom>
        </p:spPr>
      </p:pic>
      <p:sp>
        <p:nvSpPr>
          <p:cNvPr id="31" name="Slide Number Placeholder 3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09600" y="152400"/>
            <a:ext cx="11024235" cy="66167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04800" y="228600"/>
            <a:ext cx="11537950" cy="596773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00878" y="1952244"/>
            <a:ext cx="5787390" cy="3657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00878" y="2546857"/>
            <a:ext cx="5545074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00878" y="3141217"/>
            <a:ext cx="3029966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00878" y="3735654"/>
            <a:ext cx="5201538" cy="3660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00878" y="4330319"/>
            <a:ext cx="4302759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39926" y="1947926"/>
            <a:ext cx="2463165" cy="548639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17920" y="2182367"/>
            <a:ext cx="5257800" cy="3488690"/>
            <a:chOff x="6217920" y="2182367"/>
            <a:chExt cx="5257800" cy="3488690"/>
          </a:xfrm>
        </p:grpSpPr>
        <p:sp>
          <p:nvSpPr>
            <p:cNvPr id="3" name="object 3"/>
            <p:cNvSpPr/>
            <p:nvPr/>
          </p:nvSpPr>
          <p:spPr>
            <a:xfrm>
              <a:off x="6217920" y="2182367"/>
              <a:ext cx="5257800" cy="3488690"/>
            </a:xfrm>
            <a:custGeom>
              <a:avLst/>
              <a:gdLst/>
              <a:ahLst/>
              <a:cxnLst/>
              <a:rect l="l" t="t" r="r" b="b"/>
              <a:pathLst>
                <a:path w="5257800" h="3488690">
                  <a:moveTo>
                    <a:pt x="5257800" y="0"/>
                  </a:moveTo>
                  <a:lnTo>
                    <a:pt x="0" y="0"/>
                  </a:lnTo>
                  <a:lnTo>
                    <a:pt x="0" y="3488436"/>
                  </a:lnTo>
                  <a:lnTo>
                    <a:pt x="5257800" y="3488436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876667" y="3745102"/>
              <a:ext cx="2091308" cy="365760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707136" y="2182367"/>
            <a:ext cx="5257800" cy="3488690"/>
            <a:chOff x="707136" y="2182367"/>
            <a:chExt cx="5257800" cy="3488690"/>
          </a:xfrm>
        </p:grpSpPr>
        <p:sp>
          <p:nvSpPr>
            <p:cNvPr id="6" name="object 6"/>
            <p:cNvSpPr/>
            <p:nvPr/>
          </p:nvSpPr>
          <p:spPr>
            <a:xfrm>
              <a:off x="707136" y="2182367"/>
              <a:ext cx="5257800" cy="3488690"/>
            </a:xfrm>
            <a:custGeom>
              <a:avLst/>
              <a:gdLst/>
              <a:ahLst/>
              <a:cxnLst/>
              <a:rect l="l" t="t" r="r" b="b"/>
              <a:pathLst>
                <a:path w="5257800" h="3488690">
                  <a:moveTo>
                    <a:pt x="5257800" y="0"/>
                  </a:moveTo>
                  <a:lnTo>
                    <a:pt x="0" y="0"/>
                  </a:lnTo>
                  <a:lnTo>
                    <a:pt x="0" y="3488436"/>
                  </a:lnTo>
                  <a:lnTo>
                    <a:pt x="5257800" y="3488436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64663" y="3745102"/>
              <a:ext cx="2294509" cy="36576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53182" y="549859"/>
            <a:ext cx="6618985" cy="548944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327" y="1828800"/>
            <a:ext cx="79375" cy="1252855"/>
          </a:xfrm>
          <a:custGeom>
            <a:avLst/>
            <a:gdLst/>
            <a:ahLst/>
            <a:cxnLst/>
            <a:rect l="l" t="t" r="r" b="b"/>
            <a:pathLst>
              <a:path w="79375" h="1252855">
                <a:moveTo>
                  <a:pt x="0" y="1252727"/>
                </a:moveTo>
                <a:lnTo>
                  <a:pt x="79248" y="1252727"/>
                </a:lnTo>
                <a:lnTo>
                  <a:pt x="79248" y="0"/>
                </a:lnTo>
                <a:lnTo>
                  <a:pt x="0" y="0"/>
                </a:lnTo>
                <a:lnTo>
                  <a:pt x="0" y="1252727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327" y="3258311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327" y="4687823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616450" y="549859"/>
            <a:ext cx="3134613" cy="5489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04617" y="2303017"/>
            <a:ext cx="4795138" cy="3048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04617" y="3732529"/>
            <a:ext cx="7870317" cy="3048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04617" y="5162041"/>
            <a:ext cx="5294757" cy="3048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1591" y="2113889"/>
            <a:ext cx="854821" cy="59415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31591" y="3525075"/>
            <a:ext cx="854821" cy="62928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03204" y="4913461"/>
            <a:ext cx="711594" cy="708488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089401" y="549859"/>
            <a:ext cx="6162929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7627619" y="2625851"/>
            <a:ext cx="3438525" cy="3329940"/>
            <a:chOff x="7627619" y="2625851"/>
            <a:chExt cx="3438525" cy="3329940"/>
          </a:xfrm>
        </p:grpSpPr>
        <p:sp>
          <p:nvSpPr>
            <p:cNvPr id="4" name="object 4"/>
            <p:cNvSpPr/>
            <p:nvPr/>
          </p:nvSpPr>
          <p:spPr>
            <a:xfrm>
              <a:off x="7632191" y="2630423"/>
              <a:ext cx="3429000" cy="782320"/>
            </a:xfrm>
            <a:custGeom>
              <a:avLst/>
              <a:gdLst/>
              <a:ahLst/>
              <a:cxnLst/>
              <a:rect l="l" t="t" r="r" b="b"/>
              <a:pathLst>
                <a:path w="3429000" h="782320">
                  <a:moveTo>
                    <a:pt x="3429000" y="0"/>
                  </a:moveTo>
                  <a:lnTo>
                    <a:pt x="0" y="0"/>
                  </a:lnTo>
                  <a:lnTo>
                    <a:pt x="0" y="781812"/>
                  </a:lnTo>
                  <a:lnTo>
                    <a:pt x="3429000" y="781812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632191" y="2630423"/>
              <a:ext cx="3429000" cy="782320"/>
            </a:xfrm>
            <a:custGeom>
              <a:avLst/>
              <a:gdLst/>
              <a:ahLst/>
              <a:cxnLst/>
              <a:rect l="l" t="t" r="r" b="b"/>
              <a:pathLst>
                <a:path w="3429000" h="782320">
                  <a:moveTo>
                    <a:pt x="0" y="781812"/>
                  </a:moveTo>
                  <a:lnTo>
                    <a:pt x="3429000" y="781812"/>
                  </a:lnTo>
                  <a:lnTo>
                    <a:pt x="3429000" y="0"/>
                  </a:lnTo>
                  <a:lnTo>
                    <a:pt x="0" y="0"/>
                  </a:lnTo>
                  <a:lnTo>
                    <a:pt x="0" y="781812"/>
                  </a:lnTo>
                  <a:close/>
                </a:path>
              </a:pathLst>
            </a:custGeom>
            <a:ln w="9143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7666" y="2631058"/>
              <a:ext cx="2288667" cy="304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632191" y="3412235"/>
              <a:ext cx="3429000" cy="2539365"/>
            </a:xfrm>
            <a:custGeom>
              <a:avLst/>
              <a:gdLst/>
              <a:ahLst/>
              <a:cxnLst/>
              <a:rect l="l" t="t" r="r" b="b"/>
              <a:pathLst>
                <a:path w="3429000" h="2539365">
                  <a:moveTo>
                    <a:pt x="0" y="2538984"/>
                  </a:moveTo>
                  <a:lnTo>
                    <a:pt x="3429000" y="2538984"/>
                  </a:lnTo>
                  <a:lnTo>
                    <a:pt x="3429000" y="0"/>
                  </a:lnTo>
                  <a:lnTo>
                    <a:pt x="0" y="0"/>
                  </a:lnTo>
                  <a:lnTo>
                    <a:pt x="0" y="2538984"/>
                  </a:lnTo>
                  <a:close/>
                </a:path>
              </a:pathLst>
            </a:custGeom>
            <a:ln w="9144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1271016" y="2624327"/>
            <a:ext cx="3438525" cy="792480"/>
            <a:chOff x="1271016" y="2624327"/>
            <a:chExt cx="3438525" cy="792480"/>
          </a:xfrm>
        </p:grpSpPr>
        <p:sp>
          <p:nvSpPr>
            <p:cNvPr id="9" name="object 9"/>
            <p:cNvSpPr/>
            <p:nvPr/>
          </p:nvSpPr>
          <p:spPr>
            <a:xfrm>
              <a:off x="1275588" y="2628899"/>
              <a:ext cx="3429000" cy="783590"/>
            </a:xfrm>
            <a:custGeom>
              <a:avLst/>
              <a:gdLst/>
              <a:ahLst/>
              <a:cxnLst/>
              <a:rect l="l" t="t" r="r" b="b"/>
              <a:pathLst>
                <a:path w="3429000" h="783589">
                  <a:moveTo>
                    <a:pt x="3429000" y="0"/>
                  </a:moveTo>
                  <a:lnTo>
                    <a:pt x="0" y="0"/>
                  </a:lnTo>
                  <a:lnTo>
                    <a:pt x="0" y="783336"/>
                  </a:lnTo>
                  <a:lnTo>
                    <a:pt x="3429000" y="783336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275588" y="2628899"/>
              <a:ext cx="3429000" cy="783590"/>
            </a:xfrm>
            <a:custGeom>
              <a:avLst/>
              <a:gdLst/>
              <a:ahLst/>
              <a:cxnLst/>
              <a:rect l="l" t="t" r="r" b="b"/>
              <a:pathLst>
                <a:path w="3429000" h="783589">
                  <a:moveTo>
                    <a:pt x="0" y="783336"/>
                  </a:moveTo>
                  <a:lnTo>
                    <a:pt x="3429000" y="783336"/>
                  </a:lnTo>
                  <a:lnTo>
                    <a:pt x="3429000" y="0"/>
                  </a:lnTo>
                  <a:lnTo>
                    <a:pt x="0" y="0"/>
                  </a:lnTo>
                  <a:lnTo>
                    <a:pt x="0" y="783336"/>
                  </a:lnTo>
                  <a:close/>
                </a:path>
              </a:pathLst>
            </a:custGeom>
            <a:ln w="9144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8707" y="2629788"/>
              <a:ext cx="2536190" cy="365760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7627619" y="1848611"/>
            <a:ext cx="3438525" cy="791210"/>
            <a:chOff x="7627619" y="1848611"/>
            <a:chExt cx="3438525" cy="791210"/>
          </a:xfrm>
        </p:grpSpPr>
        <p:sp>
          <p:nvSpPr>
            <p:cNvPr id="13" name="object 13"/>
            <p:cNvSpPr/>
            <p:nvPr/>
          </p:nvSpPr>
          <p:spPr>
            <a:xfrm>
              <a:off x="7632191" y="1853183"/>
              <a:ext cx="3429000" cy="782320"/>
            </a:xfrm>
            <a:custGeom>
              <a:avLst/>
              <a:gdLst/>
              <a:ahLst/>
              <a:cxnLst/>
              <a:rect l="l" t="t" r="r" b="b"/>
              <a:pathLst>
                <a:path w="3429000" h="782319">
                  <a:moveTo>
                    <a:pt x="3429000" y="0"/>
                  </a:moveTo>
                  <a:lnTo>
                    <a:pt x="0" y="0"/>
                  </a:lnTo>
                  <a:lnTo>
                    <a:pt x="0" y="781812"/>
                  </a:lnTo>
                  <a:lnTo>
                    <a:pt x="3429000" y="781812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632191" y="1853183"/>
              <a:ext cx="3429000" cy="782320"/>
            </a:xfrm>
            <a:custGeom>
              <a:avLst/>
              <a:gdLst/>
              <a:ahLst/>
              <a:cxnLst/>
              <a:rect l="l" t="t" r="r" b="b"/>
              <a:pathLst>
                <a:path w="3429000" h="782319">
                  <a:moveTo>
                    <a:pt x="0" y="781812"/>
                  </a:moveTo>
                  <a:lnTo>
                    <a:pt x="3429000" y="781812"/>
                  </a:lnTo>
                  <a:lnTo>
                    <a:pt x="3429000" y="0"/>
                  </a:lnTo>
                  <a:lnTo>
                    <a:pt x="0" y="0"/>
                  </a:lnTo>
                  <a:lnTo>
                    <a:pt x="0" y="781812"/>
                  </a:lnTo>
                  <a:close/>
                </a:path>
              </a:pathLst>
            </a:custGeom>
            <a:ln w="9143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98814" y="2092451"/>
              <a:ext cx="2202179" cy="304800"/>
            </a:xfrm>
            <a:prstGeom prst="rect">
              <a:avLst/>
            </a:prstGeom>
          </p:spPr>
        </p:pic>
      </p:grpSp>
      <p:sp>
        <p:nvSpPr>
          <p:cNvPr id="16" name="object 16"/>
          <p:cNvSpPr/>
          <p:nvPr/>
        </p:nvSpPr>
        <p:spPr>
          <a:xfrm>
            <a:off x="1275588" y="3412235"/>
            <a:ext cx="3429000" cy="2539365"/>
          </a:xfrm>
          <a:custGeom>
            <a:avLst/>
            <a:gdLst/>
            <a:ahLst/>
            <a:cxnLst/>
            <a:rect l="l" t="t" r="r" b="b"/>
            <a:pathLst>
              <a:path w="3429000" h="2539365">
                <a:moveTo>
                  <a:pt x="0" y="2538984"/>
                </a:moveTo>
                <a:lnTo>
                  <a:pt x="3429000" y="2538984"/>
                </a:lnTo>
                <a:lnTo>
                  <a:pt x="3429000" y="0"/>
                </a:lnTo>
                <a:lnTo>
                  <a:pt x="0" y="0"/>
                </a:lnTo>
                <a:lnTo>
                  <a:pt x="0" y="2538984"/>
                </a:lnTo>
                <a:close/>
              </a:path>
            </a:pathLst>
          </a:custGeom>
          <a:ln w="9144">
            <a:solidFill>
              <a:srgbClr val="2C2C2C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7" name="object 17"/>
          <p:cNvGrpSpPr/>
          <p:nvPr/>
        </p:nvGrpSpPr>
        <p:grpSpPr>
          <a:xfrm>
            <a:off x="1271016" y="1842516"/>
            <a:ext cx="3438525" cy="791210"/>
            <a:chOff x="1271016" y="1842516"/>
            <a:chExt cx="3438525" cy="791210"/>
          </a:xfrm>
        </p:grpSpPr>
        <p:sp>
          <p:nvSpPr>
            <p:cNvPr id="18" name="object 18"/>
            <p:cNvSpPr/>
            <p:nvPr/>
          </p:nvSpPr>
          <p:spPr>
            <a:xfrm>
              <a:off x="1275588" y="1847088"/>
              <a:ext cx="3429000" cy="782320"/>
            </a:xfrm>
            <a:custGeom>
              <a:avLst/>
              <a:gdLst/>
              <a:ahLst/>
              <a:cxnLst/>
              <a:rect l="l" t="t" r="r" b="b"/>
              <a:pathLst>
                <a:path w="3429000" h="782319">
                  <a:moveTo>
                    <a:pt x="3429000" y="0"/>
                  </a:moveTo>
                  <a:lnTo>
                    <a:pt x="0" y="0"/>
                  </a:lnTo>
                  <a:lnTo>
                    <a:pt x="0" y="781812"/>
                  </a:lnTo>
                  <a:lnTo>
                    <a:pt x="3429000" y="781812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275588" y="1847088"/>
              <a:ext cx="3429000" cy="782320"/>
            </a:xfrm>
            <a:custGeom>
              <a:avLst/>
              <a:gdLst/>
              <a:ahLst/>
              <a:cxnLst/>
              <a:rect l="l" t="t" r="r" b="b"/>
              <a:pathLst>
                <a:path w="3429000" h="782319">
                  <a:moveTo>
                    <a:pt x="0" y="781812"/>
                  </a:moveTo>
                  <a:lnTo>
                    <a:pt x="3429000" y="781812"/>
                  </a:lnTo>
                  <a:lnTo>
                    <a:pt x="3429000" y="0"/>
                  </a:lnTo>
                  <a:lnTo>
                    <a:pt x="0" y="0"/>
                  </a:lnTo>
                  <a:lnTo>
                    <a:pt x="0" y="781812"/>
                  </a:lnTo>
                  <a:close/>
                </a:path>
              </a:pathLst>
            </a:custGeom>
            <a:ln w="9143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8707" y="1846834"/>
              <a:ext cx="2100452" cy="365760"/>
            </a:xfrm>
            <a:prstGeom prst="rect">
              <a:avLst/>
            </a:prstGeom>
          </p:spPr>
        </p:pic>
      </p:grpSp>
      <p:sp>
        <p:nvSpPr>
          <p:cNvPr id="21" name="object 21"/>
          <p:cNvSpPr/>
          <p:nvPr/>
        </p:nvSpPr>
        <p:spPr>
          <a:xfrm>
            <a:off x="4748022" y="2096642"/>
            <a:ext cx="2832100" cy="954405"/>
          </a:xfrm>
          <a:custGeom>
            <a:avLst/>
            <a:gdLst/>
            <a:ahLst/>
            <a:cxnLst/>
            <a:rect l="l" t="t" r="r" b="b"/>
            <a:pathLst>
              <a:path w="2832100" h="954405">
                <a:moveTo>
                  <a:pt x="2752991" y="165227"/>
                </a:moveTo>
                <a:lnTo>
                  <a:pt x="2625598" y="165227"/>
                </a:lnTo>
                <a:lnTo>
                  <a:pt x="2584437" y="165227"/>
                </a:lnTo>
                <a:lnTo>
                  <a:pt x="2583180" y="246888"/>
                </a:lnTo>
                <a:lnTo>
                  <a:pt x="2752991" y="165227"/>
                </a:lnTo>
                <a:close/>
              </a:path>
              <a:path w="2832100" h="954405">
                <a:moveTo>
                  <a:pt x="2831973" y="127254"/>
                </a:moveTo>
                <a:lnTo>
                  <a:pt x="2586990" y="0"/>
                </a:lnTo>
                <a:lnTo>
                  <a:pt x="2585707" y="82308"/>
                </a:lnTo>
                <a:lnTo>
                  <a:pt x="12065" y="43053"/>
                </a:lnTo>
                <a:lnTo>
                  <a:pt x="11430" y="84201"/>
                </a:lnTo>
                <a:lnTo>
                  <a:pt x="0" y="123698"/>
                </a:lnTo>
                <a:lnTo>
                  <a:pt x="2583434" y="874852"/>
                </a:lnTo>
                <a:lnTo>
                  <a:pt x="2560447" y="953897"/>
                </a:lnTo>
                <a:lnTo>
                  <a:pt x="2831973" y="904367"/>
                </a:lnTo>
                <a:lnTo>
                  <a:pt x="2812491" y="886333"/>
                </a:lnTo>
                <a:lnTo>
                  <a:pt x="2629408" y="716788"/>
                </a:lnTo>
                <a:lnTo>
                  <a:pt x="2606408" y="795858"/>
                </a:lnTo>
                <a:lnTo>
                  <a:pt x="316255" y="130009"/>
                </a:lnTo>
                <a:lnTo>
                  <a:pt x="2584437" y="164604"/>
                </a:lnTo>
                <a:lnTo>
                  <a:pt x="2625598" y="164604"/>
                </a:lnTo>
                <a:lnTo>
                  <a:pt x="2754299" y="164604"/>
                </a:lnTo>
                <a:lnTo>
                  <a:pt x="2831973" y="12725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089401" y="549859"/>
            <a:ext cx="6162929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7627619" y="2625851"/>
            <a:ext cx="3438525" cy="3329940"/>
            <a:chOff x="7627619" y="2625851"/>
            <a:chExt cx="3438525" cy="3329940"/>
          </a:xfrm>
        </p:grpSpPr>
        <p:sp>
          <p:nvSpPr>
            <p:cNvPr id="4" name="object 4"/>
            <p:cNvSpPr/>
            <p:nvPr/>
          </p:nvSpPr>
          <p:spPr>
            <a:xfrm>
              <a:off x="7632191" y="2630423"/>
              <a:ext cx="3429000" cy="782320"/>
            </a:xfrm>
            <a:custGeom>
              <a:avLst/>
              <a:gdLst/>
              <a:ahLst/>
              <a:cxnLst/>
              <a:rect l="l" t="t" r="r" b="b"/>
              <a:pathLst>
                <a:path w="3429000" h="782320">
                  <a:moveTo>
                    <a:pt x="3429000" y="0"/>
                  </a:moveTo>
                  <a:lnTo>
                    <a:pt x="0" y="0"/>
                  </a:lnTo>
                  <a:lnTo>
                    <a:pt x="0" y="781812"/>
                  </a:lnTo>
                  <a:lnTo>
                    <a:pt x="3429000" y="781812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632191" y="2630423"/>
              <a:ext cx="3429000" cy="782320"/>
            </a:xfrm>
            <a:custGeom>
              <a:avLst/>
              <a:gdLst/>
              <a:ahLst/>
              <a:cxnLst/>
              <a:rect l="l" t="t" r="r" b="b"/>
              <a:pathLst>
                <a:path w="3429000" h="782320">
                  <a:moveTo>
                    <a:pt x="0" y="781812"/>
                  </a:moveTo>
                  <a:lnTo>
                    <a:pt x="3429000" y="781812"/>
                  </a:lnTo>
                  <a:lnTo>
                    <a:pt x="3429000" y="0"/>
                  </a:lnTo>
                  <a:lnTo>
                    <a:pt x="0" y="0"/>
                  </a:lnTo>
                  <a:lnTo>
                    <a:pt x="0" y="781812"/>
                  </a:lnTo>
                  <a:close/>
                </a:path>
              </a:pathLst>
            </a:custGeom>
            <a:ln w="9143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30234" y="2631058"/>
              <a:ext cx="347929" cy="3048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62136" y="2631058"/>
              <a:ext cx="1955800" cy="3048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09224" y="2631058"/>
              <a:ext cx="310896" cy="3048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632191" y="3412235"/>
              <a:ext cx="3429000" cy="2539365"/>
            </a:xfrm>
            <a:custGeom>
              <a:avLst/>
              <a:gdLst/>
              <a:ahLst/>
              <a:cxnLst/>
              <a:rect l="l" t="t" r="r" b="b"/>
              <a:pathLst>
                <a:path w="3429000" h="2539365">
                  <a:moveTo>
                    <a:pt x="0" y="2538984"/>
                  </a:moveTo>
                  <a:lnTo>
                    <a:pt x="3429000" y="2538984"/>
                  </a:lnTo>
                  <a:lnTo>
                    <a:pt x="3429000" y="0"/>
                  </a:lnTo>
                  <a:lnTo>
                    <a:pt x="0" y="0"/>
                  </a:lnTo>
                  <a:lnTo>
                    <a:pt x="0" y="2538984"/>
                  </a:lnTo>
                  <a:close/>
                </a:path>
              </a:pathLst>
            </a:custGeom>
            <a:ln w="9144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/>
          <p:cNvGrpSpPr/>
          <p:nvPr/>
        </p:nvGrpSpPr>
        <p:grpSpPr>
          <a:xfrm>
            <a:off x="1271016" y="2624327"/>
            <a:ext cx="3438525" cy="792480"/>
            <a:chOff x="1271016" y="2624327"/>
            <a:chExt cx="3438525" cy="792480"/>
          </a:xfrm>
        </p:grpSpPr>
        <p:sp>
          <p:nvSpPr>
            <p:cNvPr id="11" name="object 11"/>
            <p:cNvSpPr/>
            <p:nvPr/>
          </p:nvSpPr>
          <p:spPr>
            <a:xfrm>
              <a:off x="1275588" y="2628899"/>
              <a:ext cx="3429000" cy="783590"/>
            </a:xfrm>
            <a:custGeom>
              <a:avLst/>
              <a:gdLst/>
              <a:ahLst/>
              <a:cxnLst/>
              <a:rect l="l" t="t" r="r" b="b"/>
              <a:pathLst>
                <a:path w="3429000" h="783589">
                  <a:moveTo>
                    <a:pt x="3429000" y="0"/>
                  </a:moveTo>
                  <a:lnTo>
                    <a:pt x="0" y="0"/>
                  </a:lnTo>
                  <a:lnTo>
                    <a:pt x="0" y="783336"/>
                  </a:lnTo>
                  <a:lnTo>
                    <a:pt x="3429000" y="783336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275588" y="2628899"/>
              <a:ext cx="3429000" cy="783590"/>
            </a:xfrm>
            <a:custGeom>
              <a:avLst/>
              <a:gdLst/>
              <a:ahLst/>
              <a:cxnLst/>
              <a:rect l="l" t="t" r="r" b="b"/>
              <a:pathLst>
                <a:path w="3429000" h="783589">
                  <a:moveTo>
                    <a:pt x="0" y="783336"/>
                  </a:moveTo>
                  <a:lnTo>
                    <a:pt x="3429000" y="783336"/>
                  </a:lnTo>
                  <a:lnTo>
                    <a:pt x="3429000" y="0"/>
                  </a:lnTo>
                  <a:lnTo>
                    <a:pt x="0" y="0"/>
                  </a:lnTo>
                  <a:lnTo>
                    <a:pt x="0" y="783336"/>
                  </a:lnTo>
                  <a:close/>
                </a:path>
              </a:pathLst>
            </a:custGeom>
            <a:ln w="9144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8707" y="2629788"/>
              <a:ext cx="2536190" cy="365760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7627619" y="1848611"/>
            <a:ext cx="3438525" cy="791210"/>
            <a:chOff x="7627619" y="1848611"/>
            <a:chExt cx="3438525" cy="791210"/>
          </a:xfrm>
        </p:grpSpPr>
        <p:sp>
          <p:nvSpPr>
            <p:cNvPr id="15" name="object 15"/>
            <p:cNvSpPr/>
            <p:nvPr/>
          </p:nvSpPr>
          <p:spPr>
            <a:xfrm>
              <a:off x="7632191" y="1853183"/>
              <a:ext cx="3429000" cy="782320"/>
            </a:xfrm>
            <a:custGeom>
              <a:avLst/>
              <a:gdLst/>
              <a:ahLst/>
              <a:cxnLst/>
              <a:rect l="l" t="t" r="r" b="b"/>
              <a:pathLst>
                <a:path w="3429000" h="782319">
                  <a:moveTo>
                    <a:pt x="3429000" y="0"/>
                  </a:moveTo>
                  <a:lnTo>
                    <a:pt x="0" y="0"/>
                  </a:lnTo>
                  <a:lnTo>
                    <a:pt x="0" y="781812"/>
                  </a:lnTo>
                  <a:lnTo>
                    <a:pt x="3429000" y="781812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632191" y="1853183"/>
              <a:ext cx="3429000" cy="782320"/>
            </a:xfrm>
            <a:custGeom>
              <a:avLst/>
              <a:gdLst/>
              <a:ahLst/>
              <a:cxnLst/>
              <a:rect l="l" t="t" r="r" b="b"/>
              <a:pathLst>
                <a:path w="3429000" h="782319">
                  <a:moveTo>
                    <a:pt x="0" y="781812"/>
                  </a:moveTo>
                  <a:lnTo>
                    <a:pt x="3429000" y="781812"/>
                  </a:lnTo>
                  <a:lnTo>
                    <a:pt x="3429000" y="0"/>
                  </a:lnTo>
                  <a:lnTo>
                    <a:pt x="0" y="0"/>
                  </a:lnTo>
                  <a:lnTo>
                    <a:pt x="0" y="781812"/>
                  </a:lnTo>
                  <a:close/>
                </a:path>
              </a:pathLst>
            </a:custGeom>
            <a:ln w="9143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71382" y="2092451"/>
              <a:ext cx="2101850" cy="3048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68076" y="2092451"/>
              <a:ext cx="310896" cy="304800"/>
            </a:xfrm>
            <a:prstGeom prst="rect">
              <a:avLst/>
            </a:prstGeom>
          </p:spPr>
        </p:pic>
      </p:grpSp>
      <p:sp>
        <p:nvSpPr>
          <p:cNvPr id="19" name="object 19"/>
          <p:cNvSpPr/>
          <p:nvPr/>
        </p:nvSpPr>
        <p:spPr>
          <a:xfrm>
            <a:off x="1275588" y="3412235"/>
            <a:ext cx="3429000" cy="2539365"/>
          </a:xfrm>
          <a:custGeom>
            <a:avLst/>
            <a:gdLst/>
            <a:ahLst/>
            <a:cxnLst/>
            <a:rect l="l" t="t" r="r" b="b"/>
            <a:pathLst>
              <a:path w="3429000" h="2539365">
                <a:moveTo>
                  <a:pt x="0" y="2538984"/>
                </a:moveTo>
                <a:lnTo>
                  <a:pt x="3429000" y="2538984"/>
                </a:lnTo>
                <a:lnTo>
                  <a:pt x="3429000" y="0"/>
                </a:lnTo>
                <a:lnTo>
                  <a:pt x="0" y="0"/>
                </a:lnTo>
                <a:lnTo>
                  <a:pt x="0" y="2538984"/>
                </a:lnTo>
                <a:close/>
              </a:path>
            </a:pathLst>
          </a:custGeom>
          <a:ln w="9144">
            <a:solidFill>
              <a:srgbClr val="2C2C2C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20" name="object 20"/>
          <p:cNvGrpSpPr/>
          <p:nvPr/>
        </p:nvGrpSpPr>
        <p:grpSpPr>
          <a:xfrm>
            <a:off x="1271016" y="1842516"/>
            <a:ext cx="6270625" cy="1297940"/>
            <a:chOff x="1271016" y="1842516"/>
            <a:chExt cx="6270625" cy="1297940"/>
          </a:xfrm>
        </p:grpSpPr>
        <p:sp>
          <p:nvSpPr>
            <p:cNvPr id="21" name="object 21"/>
            <p:cNvSpPr/>
            <p:nvPr/>
          </p:nvSpPr>
          <p:spPr>
            <a:xfrm>
              <a:off x="1275588" y="1847088"/>
              <a:ext cx="3429000" cy="782320"/>
            </a:xfrm>
            <a:custGeom>
              <a:avLst/>
              <a:gdLst/>
              <a:ahLst/>
              <a:cxnLst/>
              <a:rect l="l" t="t" r="r" b="b"/>
              <a:pathLst>
                <a:path w="3429000" h="782319">
                  <a:moveTo>
                    <a:pt x="3429000" y="0"/>
                  </a:moveTo>
                  <a:lnTo>
                    <a:pt x="0" y="0"/>
                  </a:lnTo>
                  <a:lnTo>
                    <a:pt x="0" y="781812"/>
                  </a:lnTo>
                  <a:lnTo>
                    <a:pt x="3429000" y="781812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275588" y="1847088"/>
              <a:ext cx="3429000" cy="782320"/>
            </a:xfrm>
            <a:custGeom>
              <a:avLst/>
              <a:gdLst/>
              <a:ahLst/>
              <a:cxnLst/>
              <a:rect l="l" t="t" r="r" b="b"/>
              <a:pathLst>
                <a:path w="3429000" h="782319">
                  <a:moveTo>
                    <a:pt x="0" y="781812"/>
                  </a:moveTo>
                  <a:lnTo>
                    <a:pt x="3429000" y="781812"/>
                  </a:lnTo>
                  <a:lnTo>
                    <a:pt x="3429000" y="0"/>
                  </a:lnTo>
                  <a:lnTo>
                    <a:pt x="0" y="0"/>
                  </a:lnTo>
                  <a:lnTo>
                    <a:pt x="0" y="781812"/>
                  </a:lnTo>
                  <a:close/>
                </a:path>
              </a:pathLst>
            </a:custGeom>
            <a:ln w="9143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38707" y="1846834"/>
              <a:ext cx="2100452" cy="36576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746625" y="2083053"/>
              <a:ext cx="2794635" cy="1057275"/>
            </a:xfrm>
            <a:custGeom>
              <a:avLst/>
              <a:gdLst/>
              <a:ahLst/>
              <a:cxnLst/>
              <a:rect l="l" t="t" r="r" b="b"/>
              <a:pathLst>
                <a:path w="2794634" h="1057275">
                  <a:moveTo>
                    <a:pt x="2794635" y="39878"/>
                  </a:moveTo>
                  <a:lnTo>
                    <a:pt x="2521458" y="0"/>
                  </a:lnTo>
                  <a:lnTo>
                    <a:pt x="2547239" y="78181"/>
                  </a:lnTo>
                  <a:lnTo>
                    <a:pt x="0" y="918337"/>
                  </a:lnTo>
                  <a:lnTo>
                    <a:pt x="12827" y="957402"/>
                  </a:lnTo>
                  <a:lnTo>
                    <a:pt x="13208" y="998474"/>
                  </a:lnTo>
                  <a:lnTo>
                    <a:pt x="2548128" y="974864"/>
                  </a:lnTo>
                  <a:lnTo>
                    <a:pt x="2548890" y="1057148"/>
                  </a:lnTo>
                  <a:lnTo>
                    <a:pt x="2794635" y="931418"/>
                  </a:lnTo>
                  <a:lnTo>
                    <a:pt x="2714294" y="892175"/>
                  </a:lnTo>
                  <a:lnTo>
                    <a:pt x="2546604" y="810260"/>
                  </a:lnTo>
                  <a:lnTo>
                    <a:pt x="2547366" y="892568"/>
                  </a:lnTo>
                  <a:lnTo>
                    <a:pt x="276466" y="913726"/>
                  </a:lnTo>
                  <a:lnTo>
                    <a:pt x="2573007" y="156286"/>
                  </a:lnTo>
                  <a:lnTo>
                    <a:pt x="2598801" y="234442"/>
                  </a:lnTo>
                  <a:lnTo>
                    <a:pt x="2769057" y="65278"/>
                  </a:lnTo>
                  <a:lnTo>
                    <a:pt x="2794635" y="39878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Slide Number Placeholder 2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327" y="1828800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248" y="914400"/>
                </a:lnTo>
                <a:lnTo>
                  <a:pt x="79248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327" y="2921507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248" y="914400"/>
                </a:lnTo>
                <a:lnTo>
                  <a:pt x="79248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327" y="4014215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399"/>
                </a:moveTo>
                <a:lnTo>
                  <a:pt x="79248" y="914399"/>
                </a:lnTo>
                <a:lnTo>
                  <a:pt x="79248" y="0"/>
                </a:lnTo>
                <a:lnTo>
                  <a:pt x="0" y="0"/>
                </a:lnTo>
                <a:lnTo>
                  <a:pt x="0" y="914399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62327" y="5106923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248" y="914400"/>
                </a:lnTo>
                <a:lnTo>
                  <a:pt x="79248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2404617" y="2134235"/>
            <a:ext cx="1925320" cy="304800"/>
            <a:chOff x="2404617" y="2134235"/>
            <a:chExt cx="1925320" cy="304800"/>
          </a:xfrm>
        </p:grpSpPr>
        <p:pic>
          <p:nvPicPr>
            <p:cNvPr id="7" name="object 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404617" y="2134235"/>
              <a:ext cx="499871" cy="3048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54553" y="2134235"/>
              <a:ext cx="1675002" cy="304800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510" y="549859"/>
            <a:ext cx="6716903" cy="548944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2404617" y="3227197"/>
            <a:ext cx="1925320" cy="304800"/>
            <a:chOff x="2404617" y="3227197"/>
            <a:chExt cx="1925320" cy="304800"/>
          </a:xfrm>
        </p:grpSpPr>
        <p:pic>
          <p:nvPicPr>
            <p:cNvPr id="11" name="object 11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404617" y="3227197"/>
              <a:ext cx="499871" cy="3048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54553" y="3227197"/>
              <a:ext cx="1675002" cy="304800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2404617" y="4320285"/>
            <a:ext cx="1781810" cy="304800"/>
            <a:chOff x="2404617" y="4320285"/>
            <a:chExt cx="1781810" cy="304800"/>
          </a:xfrm>
        </p:grpSpPr>
        <p:pic>
          <p:nvPicPr>
            <p:cNvPr id="14" name="object 1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404617" y="4320285"/>
              <a:ext cx="499871" cy="3048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54553" y="4320285"/>
              <a:ext cx="1531366" cy="304800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2404617" y="5413247"/>
            <a:ext cx="2071370" cy="304800"/>
            <a:chOff x="2404617" y="5413247"/>
            <a:chExt cx="2071370" cy="304800"/>
          </a:xfrm>
        </p:grpSpPr>
        <p:pic>
          <p:nvPicPr>
            <p:cNvPr id="17" name="object 1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404617" y="5413247"/>
              <a:ext cx="499871" cy="3048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54553" y="5413247"/>
              <a:ext cx="1820925" cy="304800"/>
            </a:xfrm>
            <a:prstGeom prst="rect">
              <a:avLst/>
            </a:prstGeom>
          </p:spPr>
        </p:pic>
      </p:grpSp>
      <p:pic>
        <p:nvPicPr>
          <p:cNvPr id="19" name="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78844" y="2023948"/>
            <a:ext cx="758791" cy="524103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11339" y="2869843"/>
            <a:ext cx="851689" cy="1017982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04729" y="4117876"/>
            <a:ext cx="707021" cy="705554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09283" y="5181635"/>
            <a:ext cx="693322" cy="761910"/>
          </a:xfrm>
          <a:prstGeom prst="rect">
            <a:avLst/>
          </a:prstGeom>
        </p:spPr>
      </p:pic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9189" y="1948002"/>
              <a:ext cx="1689735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48463" cy="64007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5244719" y="2844038"/>
            <a:ext cx="5260975" cy="365760"/>
            <a:chOff x="5244719" y="2844038"/>
            <a:chExt cx="5260975" cy="36576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4719" y="2844038"/>
              <a:ext cx="1163167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34633" y="2844038"/>
              <a:ext cx="764032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07657" y="2844038"/>
              <a:ext cx="249935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32625" y="2844038"/>
              <a:ext cx="480059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52664" y="2844038"/>
              <a:ext cx="249935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77633" y="2844038"/>
              <a:ext cx="1042416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401558" y="2844038"/>
              <a:ext cx="2104008" cy="365760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5244719" y="3438397"/>
            <a:ext cx="5256530" cy="365760"/>
            <a:chOff x="5244719" y="3438397"/>
            <a:chExt cx="5256530" cy="365760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4719" y="3438397"/>
              <a:ext cx="1163167" cy="36575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34633" y="3438397"/>
              <a:ext cx="1036319" cy="36575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63689" y="3438397"/>
              <a:ext cx="249935" cy="36575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88657" y="3438397"/>
              <a:ext cx="480059" cy="36575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08697" y="3438397"/>
              <a:ext cx="249935" cy="36575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33664" y="3438397"/>
              <a:ext cx="764438" cy="36575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396986" y="3438397"/>
              <a:ext cx="2104008" cy="365759"/>
            </a:xfrm>
            <a:prstGeom prst="rect">
              <a:avLst/>
            </a:prstGeom>
          </p:spPr>
        </p:pic>
      </p:grp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659</Words>
  <Application>WPS Presentation</Application>
  <PresentationFormat>On-screen Show (4:3)</PresentationFormat>
  <Paragraphs>74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9" baseType="lpstr">
      <vt:lpstr>Arial</vt:lpstr>
      <vt:lpstr>SimSun</vt:lpstr>
      <vt:lpstr>Wingdings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TDD with JUnit 5</dc:title>
  <dc:creator>Tudose, Florin Catalin</dc:creator>
  <cp:lastModifiedBy>steve</cp:lastModifiedBy>
  <cp:revision>4</cp:revision>
  <dcterms:created xsi:type="dcterms:W3CDTF">2021-12-19T03:53:00Z</dcterms:created>
  <dcterms:modified xsi:type="dcterms:W3CDTF">2022-03-01T07:08:31Z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2020-12-18T22:00:00Z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2021-12-18T22:00:00Z</vt:filetime>
  </property>
  <property fmtid="{D5CDD505-2E9C-101B-9397-08002B2CF9AE}" pid="5" name="ICV">
    <vt:lpwstr>8D3BC67E32814CEBA4750C03C9F03FCC</vt:lpwstr>
  </property>
  <property fmtid="{D5CDD505-2E9C-101B-9397-08002B2CF9AE}" pid="6" name="KSOProductBuildVer">
    <vt:lpwstr>1033-11.2.0.10463</vt:lpwstr>
  </property>
</Properties>
</file>