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6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2822"/>
            <a:ext cx="71850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Guide to Spring RestTemplate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5" y="4826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50" y="565150"/>
            <a:ext cx="657098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 panose="020B0604030504040204" charset="0"/>
                <a:cs typeface="Verdana" panose="020B0604030504040204" charset="0"/>
              </a:rPr>
              <a:t>What is Spring RestTemplate?</a:t>
            </a:r>
            <a:r>
              <a:rPr lang="en-US" sz="2400" dirty="0">
                <a:latin typeface="Verdana" panose="020B0604030504040204" charset="0"/>
                <a:cs typeface="Verdana" panose="020B0604030504040204" charset="0"/>
              </a:rPr>
              <a:t>                   </a:t>
            </a:r>
            <a:r>
              <a:rPr sz="2400" dirty="0">
                <a:latin typeface="Verdana" panose="020B0604030504040204" charset="0"/>
                <a:cs typeface="Verdana" panose="020B0604030504040204" charset="0"/>
              </a:rPr>
              <a:t>Some Useful Methods of RestTemplate</a:t>
            </a:r>
            <a:r>
              <a:rPr sz="2400" spc="-825" dirty="0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sz="2400" dirty="0">
                <a:latin typeface="Verdana" panose="020B0604030504040204" charset="0"/>
                <a:cs typeface="Verdana" panose="020B0604030504040204" charset="0"/>
              </a:rPr>
              <a:t>Project Setup for Running the Demos</a:t>
            </a:r>
            <a:endParaRPr sz="2400" dirty="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1902460"/>
            <a:ext cx="6965950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Making an HTTP GET Request to Obtain the JSON Response</a:t>
            </a:r>
            <a:r>
              <a:rPr lang="en-US"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                                                      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Making an HTTP GET Request to Obtain the Response as a POJO</a:t>
            </a:r>
            <a:r>
              <a:rPr lang="en-US"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                                               Making an HTTP POST Request                     Using exchange() for POST                                    Using exchange() for PUT with an Empty Response Body                                                            Using execute() for Downloading Large Files                                                       Invoking APIs with application/form Type Input                                                    Configuring the HTTP Client in RestTemplate                                                     Attaching an ErrorHandler to RestTemplate     Attaching MessageConverters to the RestTemplate                                                    Comparison with Other HTTP Clients                                                                                          </a:t>
            </a:r>
            <a:endParaRPr lang="en-US" sz="20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02680"/>
            <a:ext cx="2743200" cy="365125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27940" y="2001520"/>
            <a:ext cx="4947285" cy="1600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 txBox="1">
            <a:spLocks noGrp="1"/>
          </p:cNvSpPr>
          <p:nvPr/>
        </p:nvSpPr>
        <p:spPr>
          <a:xfrm>
            <a:off x="2562655" y="511555"/>
            <a:ext cx="70656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What is RestTemplate</a:t>
            </a:r>
            <a:r>
              <a:rPr lang="en-US" sz="3600" dirty="0">
                <a:solidFill>
                  <a:srgbClr val="404040"/>
                </a:solidFill>
              </a:rPr>
              <a:t>?</a:t>
            </a:r>
            <a:endParaRPr lang="en-US" sz="3600" dirty="0">
              <a:solidFill>
                <a:srgbClr val="404040"/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081813" y="1352804"/>
            <a:ext cx="6524625" cy="41541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RestTemplate is Spring’s central class for synchronous client-side HTTP access. 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class supports a wide variety of methods for each HTTP method that makes it easy to consume RESTful services. 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class is a part of the spring-web which was first introduced in Spring 3.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/>
        </p:nvSpPr>
        <p:spPr>
          <a:xfrm>
            <a:off x="3278935" y="511555"/>
            <a:ext cx="70656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 Rest</a:t>
            </a:r>
            <a:r>
              <a:rPr lang="en-US" sz="360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Template</a:t>
            </a:r>
            <a:r>
              <a:rPr lang="en-US" sz="3600" dirty="0">
                <a:solidFill>
                  <a:srgbClr val="404040"/>
                </a:solidFill>
              </a:rPr>
              <a:t> Methods</a:t>
            </a:r>
            <a:endParaRPr lang="en-US" sz="3600" dirty="0">
              <a:solidFill>
                <a:srgbClr val="40404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2990" y="1521460"/>
            <a:ext cx="8957945" cy="4391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25" y="23178"/>
            <a:ext cx="7352030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-2286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</a:pPr>
            <a:r>
              <a:rPr sz="2400" kern="0" spc="15" dirty="0">
                <a:solidFill>
                  <a:srgbClr val="F05A28"/>
                </a:solidFill>
                <a:latin typeface="Verdana" panose="020B0604030504040204"/>
                <a:ea typeface="+mn-ea"/>
                <a:cs typeface="Verdana" panose="020B0604030504040204"/>
              </a:rPr>
              <a:t>RestTemplate is a synchronous client for making REST API calls over HTTP</a:t>
            </a:r>
            <a:r>
              <a:rPr lang="en-US" sz="2400" kern="0" spc="15" dirty="0">
                <a:solidFill>
                  <a:srgbClr val="F05A28"/>
                </a:solidFill>
                <a:latin typeface="Verdana" panose="020B0604030504040204"/>
                <a:ea typeface="+mn-ea"/>
                <a:cs typeface="Verdana" panose="020B0604030504040204"/>
              </a:rPr>
              <a:t>.</a:t>
            </a:r>
            <a:br>
              <a:rPr sz="2400" kern="0" spc="15" dirty="0">
                <a:solidFill>
                  <a:srgbClr val="F05A28"/>
                </a:solidFill>
                <a:latin typeface="Verdana" panose="020B0604030504040204"/>
                <a:ea typeface="+mn-ea"/>
                <a:cs typeface="Verdana" panose="020B0604030504040204"/>
              </a:rPr>
            </a:br>
            <a:r>
              <a:rPr sz="2400" kern="0" spc="15" dirty="0">
                <a:solidFill>
                  <a:srgbClr val="F05A28"/>
                </a:solidFill>
                <a:latin typeface="Verdana" panose="020B0604030504040204"/>
                <a:ea typeface="+mn-ea"/>
                <a:cs typeface="Verdana" panose="020B0604030504040204"/>
              </a:rPr>
              <a:t>RestTemplate has generalized methods like execute() and exchange() which take the HTTP method as a parameter.</a:t>
            </a:r>
            <a:endParaRPr sz="2400" kern="0" spc="15" dirty="0">
              <a:solidFill>
                <a:srgbClr val="F05A28"/>
              </a:solidFill>
              <a:latin typeface="Verdana" panose="020B0604030504040204"/>
              <a:ea typeface="+mn-ea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746625" y="1922780"/>
            <a:ext cx="7445375" cy="47345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  <a:buNone/>
            </a:pP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eparate methods for making different HTTP </a:t>
            </a: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 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 getForObject() and getForEntity().</a:t>
            </a: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   </a:t>
            </a:r>
            <a:b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                                                                        O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ption of getting the response body in raw JSON format which needs to be further processed with a JSON parser or a structured POJO that can be directly used in the application.</a:t>
            </a:r>
            <a:endParaRPr sz="2000" kern="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  <a:buNone/>
            </a:pP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 body is sent by wrapping the POJOs in a HttpEntity class.</a:t>
            </a: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lang="en-US" sz="2000" kern="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  <a:buNone/>
            </a:pP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ustomize with an HTTP client library, error handler, and message converter.</a:t>
            </a:r>
            <a:endParaRPr sz="2000" kern="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825"/>
              </a:spcBef>
              <a:buClrTx/>
              <a:buSzTx/>
              <a:buFontTx/>
              <a:buNone/>
            </a:pPr>
            <a:r>
              <a:rPr lang="en-US"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kern="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alling RestTemplate methods results in blocking the request thread till the response is received.</a:t>
            </a:r>
            <a:endParaRPr sz="2000" kern="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WPS Presentation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Verdana</vt:lpstr>
      <vt:lpstr>Calibri</vt:lpstr>
      <vt:lpstr>Lucida Sans Unicode</vt:lpstr>
      <vt:lpstr>Office Theme</vt:lpstr>
      <vt:lpstr>Architecting Microservices</vt:lpstr>
      <vt:lpstr>Microservices are autonomous  Microservices own their data</vt:lpstr>
      <vt:lpstr>Evolving towards Microservices</vt:lpstr>
      <vt:lpstr>PowerPoint 演示文稿</vt:lpstr>
      <vt:lpstr>Microservices own their own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Spring RestTemplate</dc:title>
  <dc:creator/>
  <cp:lastModifiedBy>steve</cp:lastModifiedBy>
  <cp:revision>3</cp:revision>
  <dcterms:created xsi:type="dcterms:W3CDTF">2022-03-09T17:39:07Z</dcterms:created>
  <dcterms:modified xsi:type="dcterms:W3CDTF">2022-03-09T17:57:36Z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8D2CE3F1CCB044A7B29CB8E85715CA81</vt:lpwstr>
  </property>
  <property fmtid="{D5CDD505-2E9C-101B-9397-08002B2CF9AE}" pid="3" name="KSOProductBuildVer">
    <vt:lpwstr>1033-11.2.0.11029</vt:lpwstr>
  </property>
</Properties>
</file>