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0" y="5273675"/>
            <a:ext cx="1833181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4016375"/>
            <a:ext cx="17976850" cy="188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</a:t>
            </a:r>
            <a:r>
              <a:rPr lang="en-US"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Registration”);</vt:lpstr>
      <vt:lpstr>where r.id = c.registration.id”;</vt:lpstr>
      <vt:lpstr>query = Registration.FIND_REGISTRATION_REPORTS_JPQL)})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steve</cp:lastModifiedBy>
  <cp:revision>5</cp:revision>
  <dcterms:created xsi:type="dcterms:W3CDTF">2021-08-11T10:27:00Z</dcterms:created>
  <dcterms:modified xsi:type="dcterms:W3CDTF">2022-01-31T09:57:56Z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2021-03-20T03:30:00Z</vt:filetime>
  </property>
  <property fmtid="{D5CDD505-2E9C-101B-9397-08002B2CF9AE}" pid="3" name="Creator">
    <vt:lpwstr>Keynote</vt:lpwstr>
  </property>
  <property fmtid="{D5CDD505-2E9C-101B-9397-08002B2CF9AE}" pid="4" name="LastSaved">
    <vt:filetime>2021-08-12T03:30:00Z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1033-11.2.0.10463</vt:lpwstr>
  </property>
</Properties>
</file>