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86" r:id="rId7"/>
    <p:sldId id="261" r:id="rId8"/>
    <p:sldId id="264" r:id="rId9"/>
    <p:sldId id="265" r:id="rId10"/>
    <p:sldId id="263" r:id="rId11"/>
    <p:sldId id="262" r:id="rId12"/>
    <p:sldId id="260" r:id="rId13"/>
    <p:sldId id="266" r:id="rId14"/>
    <p:sldId id="267" r:id="rId15"/>
    <p:sldId id="268" r:id="rId16"/>
    <p:sldId id="28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866" y="1998980"/>
            <a:ext cx="10796267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30.png"/><Relationship Id="rId11" Type="http://schemas.openxmlformats.org/officeDocument/2006/relationships/image" Target="../media/image42.png"/><Relationship Id="rId10" Type="http://schemas.openxmlformats.org/officeDocument/2006/relationships/image" Target="../media/image46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47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13" Type="http://schemas.openxmlformats.org/officeDocument/2006/relationships/image" Target="../media/image33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28.png"/><Relationship Id="rId7" Type="http://schemas.openxmlformats.org/officeDocument/2006/relationships/image" Target="../media/image38.png"/><Relationship Id="rId6" Type="http://schemas.openxmlformats.org/officeDocument/2006/relationships/image" Target="../media/image32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43.png"/><Relationship Id="rId2" Type="http://schemas.openxmlformats.org/officeDocument/2006/relationships/image" Target="../media/image37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30.png"/><Relationship Id="rId15" Type="http://schemas.openxmlformats.org/officeDocument/2006/relationships/image" Target="../media/image40.png"/><Relationship Id="rId14" Type="http://schemas.openxmlformats.org/officeDocument/2006/relationships/image" Target="../media/image54.png"/><Relationship Id="rId13" Type="http://schemas.openxmlformats.org/officeDocument/2006/relationships/image" Target="../media/image29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4.png"/><Relationship Id="rId21" Type="http://schemas.openxmlformats.org/officeDocument/2006/relationships/image" Target="../media/image29.png"/><Relationship Id="rId20" Type="http://schemas.openxmlformats.org/officeDocument/2006/relationships/image" Target="../media/image30.png"/><Relationship Id="rId2" Type="http://schemas.openxmlformats.org/officeDocument/2006/relationships/image" Target="../media/image44.png"/><Relationship Id="rId19" Type="http://schemas.openxmlformats.org/officeDocument/2006/relationships/image" Target="../media/image73.png"/><Relationship Id="rId18" Type="http://schemas.openxmlformats.org/officeDocument/2006/relationships/image" Target="../media/image72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271" y="2043176"/>
            <a:ext cx="10097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171717"/>
                </a:solidFill>
              </a:rPr>
              <a:t>H</a:t>
            </a:r>
            <a:r>
              <a:rPr sz="4500" spc="-40" dirty="0">
                <a:solidFill>
                  <a:srgbClr val="171717"/>
                </a:solidFill>
              </a:rPr>
              <a:t>T</a:t>
            </a:r>
            <a:r>
              <a:rPr sz="4500" spc="20" dirty="0">
                <a:solidFill>
                  <a:srgbClr val="171717"/>
                </a:solidFill>
              </a:rPr>
              <a:t>T</a:t>
            </a:r>
            <a:r>
              <a:rPr sz="4500" spc="290" dirty="0">
                <a:solidFill>
                  <a:srgbClr val="171717"/>
                </a:solidFill>
              </a:rPr>
              <a:t>P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65" dirty="0">
                <a:solidFill>
                  <a:srgbClr val="171717"/>
                </a:solidFill>
              </a:rPr>
              <a:t>1</a:t>
            </a:r>
            <a:r>
              <a:rPr sz="4500" spc="-655" dirty="0">
                <a:solidFill>
                  <a:srgbClr val="171717"/>
                </a:solidFill>
              </a:rPr>
              <a:t>.</a:t>
            </a:r>
            <a:r>
              <a:rPr sz="4500" spc="-1250" dirty="0">
                <a:solidFill>
                  <a:srgbClr val="171717"/>
                </a:solidFill>
              </a:rPr>
              <a:t>1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0" dirty="0">
                <a:solidFill>
                  <a:srgbClr val="171717"/>
                </a:solidFill>
              </a:rPr>
              <a:t>h</a:t>
            </a:r>
            <a:r>
              <a:rPr sz="4500" spc="-45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75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75" dirty="0">
                <a:solidFill>
                  <a:srgbClr val="171717"/>
                </a:solidFill>
              </a:rPr>
              <a:t>chi</a:t>
            </a:r>
            <a:r>
              <a:rPr sz="4500" spc="-15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-5" dirty="0">
                <a:solidFill>
                  <a:srgbClr val="171717"/>
                </a:solidFill>
              </a:rPr>
              <a:t>t</a:t>
            </a:r>
            <a:r>
              <a:rPr sz="4500" spc="-215" dirty="0">
                <a:solidFill>
                  <a:srgbClr val="171717"/>
                </a:solidFill>
              </a:rPr>
              <a:t>u</a:t>
            </a:r>
            <a:r>
              <a:rPr sz="4500" spc="-280" dirty="0">
                <a:solidFill>
                  <a:srgbClr val="171717"/>
                </a:solidFill>
              </a:rPr>
              <a:t>r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464" y="3392374"/>
            <a:ext cx="7821930" cy="1367155"/>
            <a:chOff x="1537464" y="3392374"/>
            <a:chExt cx="7821930" cy="1367155"/>
          </a:xfrm>
        </p:grpSpPr>
        <p:sp>
          <p:nvSpPr>
            <p:cNvPr id="3" name="object 3"/>
            <p:cNvSpPr/>
            <p:nvPr/>
          </p:nvSpPr>
          <p:spPr>
            <a:xfrm>
              <a:off x="2433235" y="3507942"/>
              <a:ext cx="6743700" cy="650875"/>
            </a:xfrm>
            <a:custGeom>
              <a:avLst/>
              <a:gdLst/>
              <a:ahLst/>
              <a:cxnLst/>
              <a:rect l="l" t="t" r="r" b="b"/>
              <a:pathLst>
                <a:path w="6743700" h="650875">
                  <a:moveTo>
                    <a:pt x="4090" y="650866"/>
                  </a:moveTo>
                  <a:lnTo>
                    <a:pt x="6743519" y="45536"/>
                  </a:lnTo>
                  <a:lnTo>
                    <a:pt x="6739429" y="0"/>
                  </a:lnTo>
                  <a:lnTo>
                    <a:pt x="0" y="605329"/>
                  </a:lnTo>
                  <a:lnTo>
                    <a:pt x="4090" y="650866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6204" y="3955602"/>
              <a:ext cx="565612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300" y="3392374"/>
              <a:ext cx="565612" cy="341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7464" y="3403107"/>
              <a:ext cx="823594" cy="1356360"/>
            </a:xfrm>
            <a:custGeom>
              <a:avLst/>
              <a:gdLst/>
              <a:ahLst/>
              <a:cxnLst/>
              <a:rect l="l" t="t" r="r" b="b"/>
              <a:pathLst>
                <a:path w="823594" h="1356360">
                  <a:moveTo>
                    <a:pt x="823499" y="0"/>
                  </a:moveTo>
                  <a:lnTo>
                    <a:pt x="0" y="0"/>
                  </a:lnTo>
                  <a:lnTo>
                    <a:pt x="0" y="1356012"/>
                  </a:lnTo>
                  <a:lnTo>
                    <a:pt x="823499" y="1356012"/>
                  </a:lnTo>
                  <a:lnTo>
                    <a:pt x="823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81807" y="2219271"/>
            <a:ext cx="6773545" cy="865505"/>
            <a:chOff x="2581807" y="2219271"/>
            <a:chExt cx="6773545" cy="865505"/>
          </a:xfrm>
        </p:grpSpPr>
        <p:sp>
          <p:nvSpPr>
            <p:cNvPr id="8" name="object 8"/>
            <p:cNvSpPr/>
            <p:nvPr/>
          </p:nvSpPr>
          <p:spPr>
            <a:xfrm>
              <a:off x="2899888" y="2368790"/>
              <a:ext cx="6367780" cy="610870"/>
            </a:xfrm>
            <a:custGeom>
              <a:avLst/>
              <a:gdLst/>
              <a:ahLst/>
              <a:cxnLst/>
              <a:rect l="l" t="t" r="r" b="b"/>
              <a:pathLst>
                <a:path w="6367780" h="610869">
                  <a:moveTo>
                    <a:pt x="0" y="45540"/>
                  </a:moveTo>
                  <a:lnTo>
                    <a:pt x="6363136" y="610426"/>
                  </a:lnTo>
                  <a:lnTo>
                    <a:pt x="6367178" y="564885"/>
                  </a:lnTo>
                  <a:lnTo>
                    <a:pt x="4042" y="0"/>
                  </a:lnTo>
                  <a:lnTo>
                    <a:pt x="0" y="45540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9598" y="2743224"/>
              <a:ext cx="565612" cy="341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81807" y="2219271"/>
              <a:ext cx="565613" cy="3413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300" y="588263"/>
            <a:ext cx="10716260" cy="5053965"/>
            <a:chOff x="599300" y="588263"/>
            <a:chExt cx="10716260" cy="5053965"/>
          </a:xfrm>
        </p:grpSpPr>
        <p:sp>
          <p:nvSpPr>
            <p:cNvPr id="13" name="object 13"/>
            <p:cNvSpPr/>
            <p:nvPr/>
          </p:nvSpPr>
          <p:spPr>
            <a:xfrm>
              <a:off x="9187720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300" y="2093895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39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39" y="1736332"/>
                  </a:lnTo>
                  <a:lnTo>
                    <a:pt x="2127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668" y="1956149"/>
              <a:ext cx="1380745" cy="10716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8143" y="588263"/>
              <a:ext cx="5053584" cy="505358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39779" y="4509516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85973" y="2149904"/>
            <a:ext cx="8220075" cy="2458720"/>
            <a:chOff x="1585973" y="2149904"/>
            <a:chExt cx="8220075" cy="245872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811" y="3931097"/>
              <a:ext cx="766019" cy="3123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3547" y="2187286"/>
              <a:ext cx="792396" cy="3133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727" y="3672547"/>
              <a:ext cx="576011" cy="9360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85973" y="2149904"/>
              <a:ext cx="1022985" cy="484505"/>
            </a:xfrm>
            <a:custGeom>
              <a:avLst/>
              <a:gdLst/>
              <a:ahLst/>
              <a:cxnLst/>
              <a:rect l="l" t="t" r="r" b="b"/>
              <a:pathLst>
                <a:path w="1022985" h="484505">
                  <a:moveTo>
                    <a:pt x="1022620" y="0"/>
                  </a:moveTo>
                  <a:lnTo>
                    <a:pt x="0" y="0"/>
                  </a:lnTo>
                  <a:lnTo>
                    <a:pt x="0" y="484381"/>
                  </a:lnTo>
                  <a:lnTo>
                    <a:pt x="1022620" y="484381"/>
                  </a:lnTo>
                  <a:lnTo>
                    <a:pt x="1022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7890" y="2624609"/>
              <a:ext cx="1088003" cy="6341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3407" y="3886236"/>
              <a:ext cx="442759" cy="4903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876" y="3280079"/>
              <a:ext cx="442759" cy="490368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664" y="517651"/>
            <a:ext cx="325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33223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Mozilla/5.0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490" y="517651"/>
            <a:ext cx="680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Microsoft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Edge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454785">
              <a:lnSpc>
                <a:spcPct val="101000"/>
              </a:lnSpc>
              <a:spcBef>
                <a:spcPts val="72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application/xhtml+xml,  image/jxr,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63" y="517651"/>
            <a:ext cx="466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</a:rPr>
              <a:t>Safari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09855">
              <a:lnSpc>
                <a:spcPts val="1900"/>
              </a:lnSpc>
              <a:spcBef>
                <a:spcPts val="8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text/html,application/xhtm 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l+xml,application/xml;q=0.9,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*/*;q=0.8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05000"/>
            <a:ext cx="113061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073" y="517651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120" dirty="0">
                <a:solidFill>
                  <a:srgbClr val="404040"/>
                </a:solidFill>
              </a:rPr>
              <a:t>c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95" dirty="0">
                <a:solidFill>
                  <a:srgbClr val="404040"/>
                </a:solidFill>
              </a:rPr>
              <a:t>l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17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10489" rIns="0" bIns="0" rtlCol="0">
            <a:spAutoFit/>
          </a:bodyPr>
          <a:lstStyle/>
          <a:p>
            <a:pPr marL="342265" marR="334010" indent="226695">
              <a:lnSpc>
                <a:spcPct val="100000"/>
              </a:lnSpc>
              <a:spcBef>
                <a:spcPts val="870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5997" y="2667246"/>
            <a:ext cx="7585075" cy="3171190"/>
            <a:chOff x="2285997" y="2667246"/>
            <a:chExt cx="7585075" cy="3171190"/>
          </a:xfrm>
        </p:grpSpPr>
        <p:sp>
          <p:nvSpPr>
            <p:cNvPr id="5" name="object 5"/>
            <p:cNvSpPr/>
            <p:nvPr/>
          </p:nvSpPr>
          <p:spPr>
            <a:xfrm>
              <a:off x="2285987" y="2667253"/>
              <a:ext cx="6720205" cy="3171190"/>
            </a:xfrm>
            <a:custGeom>
              <a:avLst/>
              <a:gdLst/>
              <a:ahLst/>
              <a:cxnLst/>
              <a:rect l="l" t="t" r="r" b="b"/>
              <a:pathLst>
                <a:path w="6720205" h="3171190">
                  <a:moveTo>
                    <a:pt x="6595415" y="761758"/>
                  </a:moveTo>
                  <a:lnTo>
                    <a:pt x="6468415" y="698258"/>
                  </a:lnTo>
                  <a:lnTo>
                    <a:pt x="6509042" y="749058"/>
                  </a:lnTo>
                  <a:lnTo>
                    <a:pt x="105511" y="749046"/>
                  </a:lnTo>
                  <a:lnTo>
                    <a:pt x="105511" y="0"/>
                  </a:lnTo>
                  <a:lnTo>
                    <a:pt x="0" y="0"/>
                  </a:lnTo>
                  <a:lnTo>
                    <a:pt x="0" y="3170847"/>
                  </a:lnTo>
                  <a:lnTo>
                    <a:pt x="105511" y="3170847"/>
                  </a:lnTo>
                  <a:lnTo>
                    <a:pt x="105511" y="774446"/>
                  </a:lnTo>
                  <a:lnTo>
                    <a:pt x="6509055" y="774446"/>
                  </a:lnTo>
                  <a:lnTo>
                    <a:pt x="6468415" y="825258"/>
                  </a:lnTo>
                  <a:lnTo>
                    <a:pt x="6570015" y="774458"/>
                  </a:lnTo>
                  <a:lnTo>
                    <a:pt x="6519215" y="774458"/>
                  </a:lnTo>
                  <a:lnTo>
                    <a:pt x="6570015" y="774446"/>
                  </a:lnTo>
                  <a:lnTo>
                    <a:pt x="6595415" y="761758"/>
                  </a:lnTo>
                  <a:close/>
                </a:path>
                <a:path w="6720205" h="3171190">
                  <a:moveTo>
                    <a:pt x="6719671" y="0"/>
                  </a:moveTo>
                  <a:lnTo>
                    <a:pt x="6614160" y="0"/>
                  </a:lnTo>
                  <a:lnTo>
                    <a:pt x="6614160" y="3170847"/>
                  </a:lnTo>
                  <a:lnTo>
                    <a:pt x="6719671" y="3170847"/>
                  </a:lnTo>
                  <a:lnTo>
                    <a:pt x="67196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43894" y="3906942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0"/>
                  </a:moveTo>
                  <a:lnTo>
                    <a:pt x="914400" y="0"/>
                  </a:lnTo>
                  <a:lnTo>
                    <a:pt x="914400" y="738913"/>
                  </a:lnTo>
                  <a:lnTo>
                    <a:pt x="0" y="7389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72741" y="4582363"/>
              <a:ext cx="7021195" cy="581660"/>
            </a:xfrm>
            <a:custGeom>
              <a:avLst/>
              <a:gdLst/>
              <a:ahLst/>
              <a:cxnLst/>
              <a:rect l="l" t="t" r="r" b="b"/>
              <a:pathLst>
                <a:path w="7021195" h="581660">
                  <a:moveTo>
                    <a:pt x="6489903" y="505180"/>
                  </a:moveTo>
                  <a:lnTo>
                    <a:pt x="86360" y="505180"/>
                  </a:lnTo>
                  <a:lnTo>
                    <a:pt x="127000" y="454380"/>
                  </a:lnTo>
                  <a:lnTo>
                    <a:pt x="0" y="517880"/>
                  </a:lnTo>
                  <a:lnTo>
                    <a:pt x="127000" y="581380"/>
                  </a:lnTo>
                  <a:lnTo>
                    <a:pt x="86360" y="530580"/>
                  </a:lnTo>
                  <a:lnTo>
                    <a:pt x="6489903" y="530580"/>
                  </a:lnTo>
                  <a:lnTo>
                    <a:pt x="6489903" y="505180"/>
                  </a:lnTo>
                  <a:close/>
                </a:path>
                <a:path w="7021195" h="581660">
                  <a:moveTo>
                    <a:pt x="7020852" y="50800"/>
                  </a:moveTo>
                  <a:lnTo>
                    <a:pt x="6700520" y="50800"/>
                  </a:lnTo>
                  <a:lnTo>
                    <a:pt x="6741160" y="0"/>
                  </a:lnTo>
                  <a:lnTo>
                    <a:pt x="6614160" y="63500"/>
                  </a:lnTo>
                  <a:lnTo>
                    <a:pt x="6741160" y="127000"/>
                  </a:lnTo>
                  <a:lnTo>
                    <a:pt x="6700520" y="76200"/>
                  </a:lnTo>
                  <a:lnTo>
                    <a:pt x="7020852" y="76200"/>
                  </a:lnTo>
                  <a:lnTo>
                    <a:pt x="7020852" y="508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10533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2890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207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875" y="3023108"/>
            <a:ext cx="529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812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4998" y="4714747"/>
            <a:ext cx="599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408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47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Tomcat</a:t>
            </a:r>
            <a:r>
              <a:rPr spc="-254" dirty="0"/>
              <a:t> </a:t>
            </a:r>
            <a:r>
              <a:rPr spc="15" dirty="0"/>
              <a:t>Architecture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70252"/>
            <a:ext cx="5322570" cy="2080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three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Coyote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3291" y="2882760"/>
            <a:ext cx="896619" cy="696595"/>
            <a:chOff x="923291" y="2882760"/>
            <a:chExt cx="896619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6388"/>
            <a:ext cx="57785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webserver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Coyote,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Catalina,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60946" y="237388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882760"/>
            <a:ext cx="3401695" cy="2096135"/>
            <a:chOff x="923291" y="2882760"/>
            <a:chExt cx="3401695" cy="20961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3008377"/>
              <a:ext cx="331603" cy="280578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802656"/>
            <a:ext cx="2995930" cy="776605"/>
            <a:chOff x="923291" y="2802656"/>
            <a:chExt cx="2995930" cy="776605"/>
          </a:xfrm>
        </p:grpSpPr>
        <p:sp>
          <p:nvSpPr>
            <p:cNvPr id="17" name="object 1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3115" y="2802661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4" h="478154">
                  <a:moveTo>
                    <a:pt x="499300" y="258724"/>
                  </a:moveTo>
                  <a:lnTo>
                    <a:pt x="424853" y="184277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291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363" y="2813276"/>
              <a:ext cx="579404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97347" y="3283944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4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76087" y="3317747"/>
            <a:ext cx="753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7790" y="2990338"/>
            <a:ext cx="3296920" cy="1988820"/>
            <a:chOff x="1027790" y="2990338"/>
            <a:chExt cx="3296920" cy="19888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351608"/>
            <a:ext cx="319501" cy="2622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686861"/>
            <a:ext cx="319501" cy="2622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030846"/>
            <a:ext cx="319501" cy="262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362172"/>
            <a:ext cx="319501" cy="2622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710084"/>
            <a:ext cx="319501" cy="2622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3234" y="3020284"/>
              <a:ext cx="319501" cy="262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3291" y="2787650"/>
            <a:ext cx="6583680" cy="1576705"/>
            <a:chOff x="923291" y="2787650"/>
            <a:chExt cx="6583680" cy="157670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05275" y="2787649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4">
                  <a:moveTo>
                    <a:pt x="499287" y="258737"/>
                  </a:moveTo>
                  <a:lnTo>
                    <a:pt x="424853" y="184302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303"/>
                  </a:lnTo>
                  <a:lnTo>
                    <a:pt x="0" y="258737"/>
                  </a:lnTo>
                  <a:lnTo>
                    <a:pt x="0" y="477774"/>
                  </a:lnTo>
                  <a:lnTo>
                    <a:pt x="499287" y="477774"/>
                  </a:lnTo>
                  <a:lnTo>
                    <a:pt x="499287" y="258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7519" y="2798269"/>
              <a:ext cx="579404" cy="48191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9503" y="3268939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7790" y="2990338"/>
            <a:ext cx="676275" cy="369570"/>
          </a:xfrm>
          <a:custGeom>
            <a:avLst/>
            <a:gdLst/>
            <a:ahLst/>
            <a:cxnLst/>
            <a:rect l="l" t="t" r="r" b="b"/>
            <a:pathLst>
              <a:path w="676275" h="369570">
                <a:moveTo>
                  <a:pt x="676280" y="0"/>
                </a:moveTo>
                <a:lnTo>
                  <a:pt x="0" y="0"/>
                </a:lnTo>
                <a:lnTo>
                  <a:pt x="0" y="369331"/>
                </a:lnTo>
                <a:lnTo>
                  <a:pt x="676280" y="369331"/>
                </a:lnTo>
                <a:lnTo>
                  <a:pt x="676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23291" y="2608952"/>
            <a:ext cx="10276840" cy="3252470"/>
            <a:chOff x="923291" y="2608952"/>
            <a:chExt cx="10276840" cy="325247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1780" y="3090241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27790" y="2985202"/>
            <a:ext cx="9338310" cy="2875915"/>
            <a:chOff x="1027790" y="2985202"/>
            <a:chExt cx="9338310" cy="287591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8221" y="5306307"/>
              <a:ext cx="465771" cy="5544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21315"/>
            <a:ext cx="7467600" cy="3239770"/>
            <a:chOff x="923291" y="2621315"/>
            <a:chExt cx="7467600" cy="323977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5456" y="2621315"/>
              <a:ext cx="499296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19685" y="3091985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1124" y="3137611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60757" y="2608952"/>
            <a:ext cx="5480050" cy="1193165"/>
            <a:chOff x="1760757" y="2608952"/>
            <a:chExt cx="5480050" cy="11931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21780" y="3090241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2"/>
                  </a:lnTo>
                  <a:lnTo>
                    <a:pt x="918841" y="215442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319685" y="3122676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9530" y="2938565"/>
            <a:ext cx="3335654" cy="2040255"/>
            <a:chOff x="989530" y="2938565"/>
            <a:chExt cx="3335654" cy="204025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530" y="2938565"/>
              <a:ext cx="758951" cy="448055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30480" y="5294669"/>
            <a:ext cx="466090" cy="554990"/>
            <a:chOff x="6730480" y="5294669"/>
            <a:chExt cx="466090" cy="55499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46494" y="5294669"/>
            <a:ext cx="1950085" cy="756920"/>
            <a:chOff x="5246494" y="5294669"/>
            <a:chExt cx="1950085" cy="75692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2978" y="5294669"/>
              <a:ext cx="303590" cy="3043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6494" y="5509747"/>
              <a:ext cx="540301" cy="5416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7" name="object 3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9862" y="5282482"/>
              <a:ext cx="465771" cy="554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2" name="object 32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923291" y="2690692"/>
            <a:ext cx="10276840" cy="3170555"/>
            <a:chOff x="923291" y="2690692"/>
            <a:chExt cx="10276840" cy="31705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2150" y="2690692"/>
              <a:ext cx="499297" cy="48191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96380" y="3161360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7820" y="3207715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9805" y="2680072"/>
            <a:ext cx="9366250" cy="2298700"/>
            <a:chOff x="999805" y="2680072"/>
            <a:chExt cx="9366250" cy="229870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27789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96380" y="3161360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296380" y="3195828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87586" y="3014637"/>
            <a:ext cx="331603" cy="274320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52" y="517651"/>
            <a:ext cx="526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Multi-threaded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Servlets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1411" y="4781804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Verdana" panose="020B0604030504040204"/>
                <a:cs typeface="Verdana" panose="020B0604030504040204"/>
              </a:rPr>
              <a:t>J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073" y="3644046"/>
            <a:ext cx="896221" cy="6960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210" y="4465750"/>
            <a:ext cx="896221" cy="6960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291" y="2075384"/>
            <a:ext cx="896221" cy="69607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982378" y="2899280"/>
            <a:ext cx="7217409" cy="2962275"/>
            <a:chOff x="3982378" y="2899280"/>
            <a:chExt cx="7217409" cy="29622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3567" y="5281301"/>
              <a:ext cx="487083" cy="5794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483239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694862"/>
              <a:ext cx="344958" cy="2838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46949"/>
              <a:ext cx="332230" cy="2838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2378" y="2998542"/>
              <a:ext cx="335612" cy="2808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910" y="3112590"/>
              <a:ext cx="421396" cy="50166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68142" y="5238112"/>
            <a:ext cx="896619" cy="696595"/>
            <a:chOff x="868142" y="5238112"/>
            <a:chExt cx="896619" cy="69659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142" y="5238112"/>
              <a:ext cx="896221" cy="696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72639" y="5345690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1" y="369331"/>
                  </a:lnTo>
                  <a:lnTo>
                    <a:pt x="67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891" y="5298850"/>
              <a:ext cx="758951" cy="44805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923291" y="2119254"/>
            <a:ext cx="6175375" cy="3466465"/>
            <a:chOff x="923291" y="2119254"/>
            <a:chExt cx="6175375" cy="346646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8131" y="3673235"/>
              <a:ext cx="670021" cy="6717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51828" y="2924850"/>
              <a:ext cx="2001520" cy="589915"/>
            </a:xfrm>
            <a:custGeom>
              <a:avLst/>
              <a:gdLst/>
              <a:ahLst/>
              <a:cxnLst/>
              <a:rect l="l" t="t" r="r" b="b"/>
              <a:pathLst>
                <a:path w="2001520" h="589914">
                  <a:moveTo>
                    <a:pt x="1337116" y="0"/>
                  </a:moveTo>
                  <a:lnTo>
                    <a:pt x="1278195" y="2852"/>
                  </a:lnTo>
                  <a:lnTo>
                    <a:pt x="1217695" y="9340"/>
                  </a:lnTo>
                  <a:lnTo>
                    <a:pt x="1155528" y="19716"/>
                  </a:lnTo>
                  <a:lnTo>
                    <a:pt x="1091679" y="34128"/>
                  </a:lnTo>
                  <a:lnTo>
                    <a:pt x="1026224" y="52392"/>
                  </a:lnTo>
                  <a:lnTo>
                    <a:pt x="959265" y="74245"/>
                  </a:lnTo>
                  <a:lnTo>
                    <a:pt x="890901" y="99427"/>
                  </a:lnTo>
                  <a:lnTo>
                    <a:pt x="821237" y="127676"/>
                  </a:lnTo>
                  <a:lnTo>
                    <a:pt x="750380" y="158736"/>
                  </a:lnTo>
                  <a:lnTo>
                    <a:pt x="678434" y="192349"/>
                  </a:lnTo>
                  <a:lnTo>
                    <a:pt x="605506" y="228257"/>
                  </a:lnTo>
                  <a:lnTo>
                    <a:pt x="531708" y="266205"/>
                  </a:lnTo>
                  <a:lnTo>
                    <a:pt x="457147" y="305937"/>
                  </a:lnTo>
                  <a:lnTo>
                    <a:pt x="381934" y="347195"/>
                  </a:lnTo>
                  <a:lnTo>
                    <a:pt x="306150" y="389742"/>
                  </a:lnTo>
                  <a:lnTo>
                    <a:pt x="0" y="567409"/>
                  </a:lnTo>
                  <a:lnTo>
                    <a:pt x="12830" y="589330"/>
                  </a:lnTo>
                  <a:lnTo>
                    <a:pt x="318816" y="411758"/>
                  </a:lnTo>
                  <a:lnTo>
                    <a:pt x="394369" y="369343"/>
                  </a:lnTo>
                  <a:lnTo>
                    <a:pt x="469364" y="328207"/>
                  </a:lnTo>
                  <a:lnTo>
                    <a:pt x="543652" y="288621"/>
                  </a:lnTo>
                  <a:lnTo>
                    <a:pt x="617122" y="250846"/>
                  </a:lnTo>
                  <a:lnTo>
                    <a:pt x="689654" y="215136"/>
                  </a:lnTo>
                  <a:lnTo>
                    <a:pt x="761130" y="181748"/>
                  </a:lnTo>
                  <a:lnTo>
                    <a:pt x="831434" y="150940"/>
                  </a:lnTo>
                  <a:lnTo>
                    <a:pt x="900445" y="122966"/>
                  </a:lnTo>
                  <a:lnTo>
                    <a:pt x="968042" y="98080"/>
                  </a:lnTo>
                  <a:lnTo>
                    <a:pt x="1034102" y="76540"/>
                  </a:lnTo>
                  <a:lnTo>
                    <a:pt x="1098501" y="58595"/>
                  </a:lnTo>
                  <a:lnTo>
                    <a:pt x="1161115" y="44494"/>
                  </a:lnTo>
                  <a:lnTo>
                    <a:pt x="1221868" y="34396"/>
                  </a:lnTo>
                  <a:lnTo>
                    <a:pt x="1280895" y="28108"/>
                  </a:lnTo>
                  <a:lnTo>
                    <a:pt x="1338334" y="25370"/>
                  </a:lnTo>
                  <a:lnTo>
                    <a:pt x="1584745" y="25370"/>
                  </a:lnTo>
                  <a:lnTo>
                    <a:pt x="1559008" y="19772"/>
                  </a:lnTo>
                  <a:lnTo>
                    <a:pt x="1505402" y="10674"/>
                  </a:lnTo>
                  <a:lnTo>
                    <a:pt x="1450619" y="4171"/>
                  </a:lnTo>
                  <a:lnTo>
                    <a:pt x="1394557" y="525"/>
                  </a:lnTo>
                  <a:lnTo>
                    <a:pt x="1337116" y="0"/>
                  </a:lnTo>
                  <a:close/>
                </a:path>
                <a:path w="2001520" h="589914">
                  <a:moveTo>
                    <a:pt x="1926389" y="168303"/>
                  </a:moveTo>
                  <a:lnTo>
                    <a:pt x="1906479" y="215041"/>
                  </a:lnTo>
                  <a:lnTo>
                    <a:pt x="2001470" y="186484"/>
                  </a:lnTo>
                  <a:lnTo>
                    <a:pt x="1994708" y="173281"/>
                  </a:lnTo>
                  <a:lnTo>
                    <a:pt x="1938072" y="173281"/>
                  </a:lnTo>
                  <a:lnTo>
                    <a:pt x="1926389" y="168303"/>
                  </a:lnTo>
                  <a:close/>
                </a:path>
                <a:path w="2001520" h="589914">
                  <a:moveTo>
                    <a:pt x="1936342" y="144936"/>
                  </a:moveTo>
                  <a:lnTo>
                    <a:pt x="1926389" y="168303"/>
                  </a:lnTo>
                  <a:lnTo>
                    <a:pt x="1938072" y="173281"/>
                  </a:lnTo>
                  <a:lnTo>
                    <a:pt x="1948027" y="149913"/>
                  </a:lnTo>
                  <a:lnTo>
                    <a:pt x="1936342" y="144936"/>
                  </a:lnTo>
                  <a:close/>
                </a:path>
                <a:path w="2001520" h="589914">
                  <a:moveTo>
                    <a:pt x="1956252" y="98200"/>
                  </a:moveTo>
                  <a:lnTo>
                    <a:pt x="1936342" y="144936"/>
                  </a:lnTo>
                  <a:lnTo>
                    <a:pt x="1948027" y="149913"/>
                  </a:lnTo>
                  <a:lnTo>
                    <a:pt x="1938072" y="173281"/>
                  </a:lnTo>
                  <a:lnTo>
                    <a:pt x="1994708" y="173281"/>
                  </a:lnTo>
                  <a:lnTo>
                    <a:pt x="1956252" y="98200"/>
                  </a:lnTo>
                  <a:close/>
                </a:path>
                <a:path w="2001520" h="589914">
                  <a:moveTo>
                    <a:pt x="1584745" y="25370"/>
                  </a:moveTo>
                  <a:lnTo>
                    <a:pt x="1338334" y="25370"/>
                  </a:lnTo>
                  <a:lnTo>
                    <a:pt x="1394316" y="25924"/>
                  </a:lnTo>
                  <a:lnTo>
                    <a:pt x="1448962" y="29517"/>
                  </a:lnTo>
                  <a:lnTo>
                    <a:pt x="1502399" y="35896"/>
                  </a:lnTo>
                  <a:lnTo>
                    <a:pt x="1554751" y="44813"/>
                  </a:lnTo>
                  <a:lnTo>
                    <a:pt x="1606139" y="56018"/>
                  </a:lnTo>
                  <a:lnTo>
                    <a:pt x="1656681" y="69264"/>
                  </a:lnTo>
                  <a:lnTo>
                    <a:pt x="1706496" y="84302"/>
                  </a:lnTo>
                  <a:lnTo>
                    <a:pt x="1755697" y="100883"/>
                  </a:lnTo>
                  <a:lnTo>
                    <a:pt x="1804399" y="118758"/>
                  </a:lnTo>
                  <a:lnTo>
                    <a:pt x="1900849" y="157421"/>
                  </a:lnTo>
                  <a:lnTo>
                    <a:pt x="1926389" y="168303"/>
                  </a:lnTo>
                  <a:lnTo>
                    <a:pt x="1936342" y="144936"/>
                  </a:lnTo>
                  <a:lnTo>
                    <a:pt x="1813148" y="94913"/>
                  </a:lnTo>
                  <a:lnTo>
                    <a:pt x="1763806" y="76813"/>
                  </a:lnTo>
                  <a:lnTo>
                    <a:pt x="1713833" y="59984"/>
                  </a:lnTo>
                  <a:lnTo>
                    <a:pt x="1663115" y="44692"/>
                  </a:lnTo>
                  <a:lnTo>
                    <a:pt x="1611544" y="31200"/>
                  </a:lnTo>
                  <a:lnTo>
                    <a:pt x="1584745" y="2537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87586" y="4025199"/>
              <a:ext cx="331603" cy="2743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16445" y="4503153"/>
              <a:ext cx="2153285" cy="1082675"/>
            </a:xfrm>
            <a:custGeom>
              <a:avLst/>
              <a:gdLst/>
              <a:ahLst/>
              <a:cxnLst/>
              <a:rect l="l" t="t" r="r" b="b"/>
              <a:pathLst>
                <a:path w="2153285" h="1082675">
                  <a:moveTo>
                    <a:pt x="2029" y="1037879"/>
                  </a:moveTo>
                  <a:lnTo>
                    <a:pt x="118885" y="1072729"/>
                  </a:lnTo>
                  <a:lnTo>
                    <a:pt x="178642" y="1076768"/>
                  </a:lnTo>
                  <a:lnTo>
                    <a:pt x="238611" y="1079921"/>
                  </a:lnTo>
                  <a:lnTo>
                    <a:pt x="298889" y="1081892"/>
                  </a:lnTo>
                  <a:lnTo>
                    <a:pt x="359534" y="1082384"/>
                  </a:lnTo>
                  <a:lnTo>
                    <a:pt x="420604" y="1081095"/>
                  </a:lnTo>
                  <a:lnTo>
                    <a:pt x="482160" y="1077724"/>
                  </a:lnTo>
                  <a:lnTo>
                    <a:pt x="544257" y="1071973"/>
                  </a:lnTo>
                  <a:lnTo>
                    <a:pt x="606949" y="1063541"/>
                  </a:lnTo>
                  <a:lnTo>
                    <a:pt x="643333" y="1056985"/>
                  </a:lnTo>
                  <a:lnTo>
                    <a:pt x="359737" y="1056985"/>
                  </a:lnTo>
                  <a:lnTo>
                    <a:pt x="299718" y="1056506"/>
                  </a:lnTo>
                  <a:lnTo>
                    <a:pt x="239944" y="1054557"/>
                  </a:lnTo>
                  <a:lnTo>
                    <a:pt x="180353" y="1051426"/>
                  </a:lnTo>
                  <a:lnTo>
                    <a:pt x="120916" y="1047410"/>
                  </a:lnTo>
                  <a:lnTo>
                    <a:pt x="2029" y="1037879"/>
                  </a:lnTo>
                  <a:close/>
                </a:path>
                <a:path w="2153285" h="1082675">
                  <a:moveTo>
                    <a:pt x="2088696" y="42879"/>
                  </a:moveTo>
                  <a:lnTo>
                    <a:pt x="1994197" y="131550"/>
                  </a:lnTo>
                  <a:lnTo>
                    <a:pt x="1844695" y="269933"/>
                  </a:lnTo>
                  <a:lnTo>
                    <a:pt x="1770308" y="337477"/>
                  </a:lnTo>
                  <a:lnTo>
                    <a:pt x="1696250" y="403527"/>
                  </a:lnTo>
                  <a:lnTo>
                    <a:pt x="1622581" y="467789"/>
                  </a:lnTo>
                  <a:lnTo>
                    <a:pt x="1549366" y="529967"/>
                  </a:lnTo>
                  <a:lnTo>
                    <a:pt x="1476672" y="589762"/>
                  </a:lnTo>
                  <a:lnTo>
                    <a:pt x="1404562" y="646880"/>
                  </a:lnTo>
                  <a:lnTo>
                    <a:pt x="1333105" y="701026"/>
                  </a:lnTo>
                  <a:lnTo>
                    <a:pt x="1262367" y="751902"/>
                  </a:lnTo>
                  <a:lnTo>
                    <a:pt x="1192419" y="799213"/>
                  </a:lnTo>
                  <a:lnTo>
                    <a:pt x="1123331" y="842666"/>
                  </a:lnTo>
                  <a:lnTo>
                    <a:pt x="1055044" y="882036"/>
                  </a:lnTo>
                  <a:lnTo>
                    <a:pt x="1021330" y="900041"/>
                  </a:lnTo>
                  <a:lnTo>
                    <a:pt x="954665" y="932594"/>
                  </a:lnTo>
                  <a:lnTo>
                    <a:pt x="856616" y="972954"/>
                  </a:lnTo>
                  <a:lnTo>
                    <a:pt x="792241" y="994717"/>
                  </a:lnTo>
                  <a:lnTo>
                    <a:pt x="728654" y="1012678"/>
                  </a:lnTo>
                  <a:lnTo>
                    <a:pt x="665784" y="1027131"/>
                  </a:lnTo>
                  <a:lnTo>
                    <a:pt x="603559" y="1038368"/>
                  </a:lnTo>
                  <a:lnTo>
                    <a:pt x="541911" y="1046681"/>
                  </a:lnTo>
                  <a:lnTo>
                    <a:pt x="480768" y="1052362"/>
                  </a:lnTo>
                  <a:lnTo>
                    <a:pt x="420066" y="1055700"/>
                  </a:lnTo>
                  <a:lnTo>
                    <a:pt x="359737" y="1056985"/>
                  </a:lnTo>
                  <a:lnTo>
                    <a:pt x="643333" y="1056985"/>
                  </a:lnTo>
                  <a:lnTo>
                    <a:pt x="734339" y="1037433"/>
                  </a:lnTo>
                  <a:lnTo>
                    <a:pt x="799139" y="1019163"/>
                  </a:lnTo>
                  <a:lnTo>
                    <a:pt x="864745" y="997018"/>
                  </a:lnTo>
                  <a:lnTo>
                    <a:pt x="931207" y="970705"/>
                  </a:lnTo>
                  <a:lnTo>
                    <a:pt x="998722" y="939864"/>
                  </a:lnTo>
                  <a:lnTo>
                    <a:pt x="1032756" y="922724"/>
                  </a:lnTo>
                  <a:lnTo>
                    <a:pt x="1067007" y="904443"/>
                  </a:lnTo>
                  <a:lnTo>
                    <a:pt x="1136016" y="864671"/>
                  </a:lnTo>
                  <a:lnTo>
                    <a:pt x="1205939" y="820715"/>
                  </a:lnTo>
                  <a:lnTo>
                    <a:pt x="1276596" y="772942"/>
                  </a:lnTo>
                  <a:lnTo>
                    <a:pt x="1347934" y="721648"/>
                  </a:lnTo>
                  <a:lnTo>
                    <a:pt x="1419901" y="667127"/>
                  </a:lnTo>
                  <a:lnTo>
                    <a:pt x="1492443" y="609673"/>
                  </a:lnTo>
                  <a:lnTo>
                    <a:pt x="1565502" y="549583"/>
                  </a:lnTo>
                  <a:lnTo>
                    <a:pt x="1639022" y="487150"/>
                  </a:lnTo>
                  <a:lnTo>
                    <a:pt x="1712946" y="422668"/>
                  </a:lnTo>
                  <a:lnTo>
                    <a:pt x="1787215" y="356433"/>
                  </a:lnTo>
                  <a:lnTo>
                    <a:pt x="1861770" y="288738"/>
                  </a:lnTo>
                  <a:lnTo>
                    <a:pt x="2011498" y="150147"/>
                  </a:lnTo>
                  <a:lnTo>
                    <a:pt x="2106075" y="61401"/>
                  </a:lnTo>
                  <a:lnTo>
                    <a:pt x="2088696" y="42879"/>
                  </a:lnTo>
                  <a:close/>
                </a:path>
                <a:path w="2153285" h="1082675">
                  <a:moveTo>
                    <a:pt x="2148745" y="34189"/>
                  </a:moveTo>
                  <a:lnTo>
                    <a:pt x="2097957" y="34189"/>
                  </a:lnTo>
                  <a:lnTo>
                    <a:pt x="2115337" y="52711"/>
                  </a:lnTo>
                  <a:lnTo>
                    <a:pt x="2106075" y="61401"/>
                  </a:lnTo>
                  <a:lnTo>
                    <a:pt x="2140836" y="98446"/>
                  </a:lnTo>
                  <a:lnTo>
                    <a:pt x="2148745" y="34189"/>
                  </a:lnTo>
                  <a:close/>
                </a:path>
                <a:path w="2153285" h="1082675">
                  <a:moveTo>
                    <a:pt x="2097957" y="34189"/>
                  </a:moveTo>
                  <a:lnTo>
                    <a:pt x="2088696" y="42879"/>
                  </a:lnTo>
                  <a:lnTo>
                    <a:pt x="2106075" y="61401"/>
                  </a:lnTo>
                  <a:lnTo>
                    <a:pt x="2115337" y="52711"/>
                  </a:lnTo>
                  <a:lnTo>
                    <a:pt x="2097957" y="34189"/>
                  </a:lnTo>
                  <a:close/>
                </a:path>
                <a:path w="2153285" h="1082675">
                  <a:moveTo>
                    <a:pt x="2152953" y="0"/>
                  </a:moveTo>
                  <a:lnTo>
                    <a:pt x="2053935" y="5834"/>
                  </a:lnTo>
                  <a:lnTo>
                    <a:pt x="2088696" y="42879"/>
                  </a:lnTo>
                  <a:lnTo>
                    <a:pt x="2097957" y="34189"/>
                  </a:lnTo>
                  <a:lnTo>
                    <a:pt x="2148745" y="34189"/>
                  </a:lnTo>
                  <a:lnTo>
                    <a:pt x="215295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784229" y="4081277"/>
              <a:ext cx="2196465" cy="725170"/>
            </a:xfrm>
            <a:custGeom>
              <a:avLst/>
              <a:gdLst/>
              <a:ahLst/>
              <a:cxnLst/>
              <a:rect l="l" t="t" r="r" b="b"/>
              <a:pathLst>
                <a:path w="2196465" h="725170">
                  <a:moveTo>
                    <a:pt x="2119116" y="50023"/>
                  </a:moveTo>
                  <a:lnTo>
                    <a:pt x="1735418" y="118405"/>
                  </a:lnTo>
                  <a:lnTo>
                    <a:pt x="1197814" y="220832"/>
                  </a:lnTo>
                  <a:lnTo>
                    <a:pt x="1003366" y="262013"/>
                  </a:lnTo>
                  <a:lnTo>
                    <a:pt x="912021" y="282666"/>
                  </a:lnTo>
                  <a:lnTo>
                    <a:pt x="825083" y="303367"/>
                  </a:lnTo>
                  <a:lnTo>
                    <a:pt x="742970" y="324109"/>
                  </a:lnTo>
                  <a:lnTo>
                    <a:pt x="665943" y="344924"/>
                  </a:lnTo>
                  <a:lnTo>
                    <a:pt x="594406" y="365809"/>
                  </a:lnTo>
                  <a:lnTo>
                    <a:pt x="528623" y="386767"/>
                  </a:lnTo>
                  <a:lnTo>
                    <a:pt x="468264" y="407828"/>
                  </a:lnTo>
                  <a:lnTo>
                    <a:pt x="413136" y="428931"/>
                  </a:lnTo>
                  <a:lnTo>
                    <a:pt x="362785" y="450103"/>
                  </a:lnTo>
                  <a:lnTo>
                    <a:pt x="316849" y="471342"/>
                  </a:lnTo>
                  <a:lnTo>
                    <a:pt x="274962" y="492646"/>
                  </a:lnTo>
                  <a:lnTo>
                    <a:pt x="236766" y="514012"/>
                  </a:lnTo>
                  <a:lnTo>
                    <a:pt x="201899" y="535428"/>
                  </a:lnTo>
                  <a:lnTo>
                    <a:pt x="170006" y="556886"/>
                  </a:lnTo>
                  <a:lnTo>
                    <a:pt x="113717" y="599859"/>
                  </a:lnTo>
                  <a:lnTo>
                    <a:pt x="65039" y="642781"/>
                  </a:lnTo>
                  <a:lnTo>
                    <a:pt x="0" y="706714"/>
                  </a:lnTo>
                  <a:lnTo>
                    <a:pt x="17936" y="724698"/>
                  </a:lnTo>
                  <a:lnTo>
                    <a:pt x="60551" y="682197"/>
                  </a:lnTo>
                  <a:lnTo>
                    <a:pt x="82586" y="661145"/>
                  </a:lnTo>
                  <a:lnTo>
                    <a:pt x="130223" y="619164"/>
                  </a:lnTo>
                  <a:lnTo>
                    <a:pt x="185028" y="577367"/>
                  </a:lnTo>
                  <a:lnTo>
                    <a:pt x="250054" y="535658"/>
                  </a:lnTo>
                  <a:lnTo>
                    <a:pt x="287356" y="514818"/>
                  </a:lnTo>
                  <a:lnTo>
                    <a:pt x="328359" y="493984"/>
                  </a:lnTo>
                  <a:lnTo>
                    <a:pt x="373442" y="473160"/>
                  </a:lnTo>
                  <a:lnTo>
                    <a:pt x="422978" y="452347"/>
                  </a:lnTo>
                  <a:lnTo>
                    <a:pt x="477342" y="431551"/>
                  </a:lnTo>
                  <a:lnTo>
                    <a:pt x="536821" y="410808"/>
                  </a:lnTo>
                  <a:lnTo>
                    <a:pt x="601962" y="390060"/>
                  </a:lnTo>
                  <a:lnTo>
                    <a:pt x="672927" y="369345"/>
                  </a:lnTo>
                  <a:lnTo>
                    <a:pt x="749486" y="348659"/>
                  </a:lnTo>
                  <a:lnTo>
                    <a:pt x="831303" y="327994"/>
                  </a:lnTo>
                  <a:lnTo>
                    <a:pt x="917905" y="307375"/>
                  </a:lnTo>
                  <a:lnTo>
                    <a:pt x="1008966" y="286787"/>
                  </a:lnTo>
                  <a:lnTo>
                    <a:pt x="1202978" y="245701"/>
                  </a:lnTo>
                  <a:lnTo>
                    <a:pt x="1739981" y="143391"/>
                  </a:lnTo>
                  <a:lnTo>
                    <a:pt x="2123538" y="75036"/>
                  </a:lnTo>
                  <a:lnTo>
                    <a:pt x="2119116" y="50023"/>
                  </a:lnTo>
                  <a:close/>
                </a:path>
                <a:path w="2196465" h="725170">
                  <a:moveTo>
                    <a:pt x="2193826" y="47812"/>
                  </a:moveTo>
                  <a:lnTo>
                    <a:pt x="2131621" y="47812"/>
                  </a:lnTo>
                  <a:lnTo>
                    <a:pt x="2136043" y="72825"/>
                  </a:lnTo>
                  <a:lnTo>
                    <a:pt x="2123538" y="75036"/>
                  </a:lnTo>
                  <a:lnTo>
                    <a:pt x="2132382" y="125060"/>
                  </a:lnTo>
                  <a:lnTo>
                    <a:pt x="2196363" y="49264"/>
                  </a:lnTo>
                  <a:lnTo>
                    <a:pt x="2193826" y="47812"/>
                  </a:lnTo>
                  <a:close/>
                </a:path>
                <a:path w="2196465" h="725170">
                  <a:moveTo>
                    <a:pt x="2131621" y="47812"/>
                  </a:moveTo>
                  <a:lnTo>
                    <a:pt x="2119116" y="50023"/>
                  </a:lnTo>
                  <a:lnTo>
                    <a:pt x="2123538" y="75036"/>
                  </a:lnTo>
                  <a:lnTo>
                    <a:pt x="2136043" y="72825"/>
                  </a:lnTo>
                  <a:lnTo>
                    <a:pt x="2131621" y="47812"/>
                  </a:lnTo>
                  <a:close/>
                </a:path>
                <a:path w="2196465" h="725170">
                  <a:moveTo>
                    <a:pt x="2110272" y="0"/>
                  </a:moveTo>
                  <a:lnTo>
                    <a:pt x="2119116" y="50023"/>
                  </a:lnTo>
                  <a:lnTo>
                    <a:pt x="2131621" y="47812"/>
                  </a:lnTo>
                  <a:lnTo>
                    <a:pt x="2193826" y="47812"/>
                  </a:lnTo>
                  <a:lnTo>
                    <a:pt x="21102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729271" y="3668725"/>
              <a:ext cx="2169160" cy="1226820"/>
            </a:xfrm>
            <a:custGeom>
              <a:avLst/>
              <a:gdLst/>
              <a:ahLst/>
              <a:cxnLst/>
              <a:rect l="l" t="t" r="r" b="b"/>
              <a:pathLst>
                <a:path w="2169160" h="1226820">
                  <a:moveTo>
                    <a:pt x="2101004" y="1186807"/>
                  </a:moveTo>
                  <a:lnTo>
                    <a:pt x="2069514" y="1226670"/>
                  </a:lnTo>
                  <a:lnTo>
                    <a:pt x="2168671" y="1224078"/>
                  </a:lnTo>
                  <a:lnTo>
                    <a:pt x="2162483" y="1194680"/>
                  </a:lnTo>
                  <a:lnTo>
                    <a:pt x="2110969" y="1194680"/>
                  </a:lnTo>
                  <a:lnTo>
                    <a:pt x="2101004" y="1186807"/>
                  </a:lnTo>
                  <a:close/>
                </a:path>
                <a:path w="2169160" h="1226820">
                  <a:moveTo>
                    <a:pt x="2116749" y="1166877"/>
                  </a:moveTo>
                  <a:lnTo>
                    <a:pt x="2101004" y="1186807"/>
                  </a:lnTo>
                  <a:lnTo>
                    <a:pt x="2110969" y="1194680"/>
                  </a:lnTo>
                  <a:lnTo>
                    <a:pt x="2126715" y="1174750"/>
                  </a:lnTo>
                  <a:lnTo>
                    <a:pt x="2116749" y="1166877"/>
                  </a:lnTo>
                  <a:close/>
                </a:path>
                <a:path w="2169160" h="1226820">
                  <a:moveTo>
                    <a:pt x="2148240" y="1127014"/>
                  </a:moveTo>
                  <a:lnTo>
                    <a:pt x="2116749" y="1166877"/>
                  </a:lnTo>
                  <a:lnTo>
                    <a:pt x="2126715" y="1174750"/>
                  </a:lnTo>
                  <a:lnTo>
                    <a:pt x="2110969" y="1194680"/>
                  </a:lnTo>
                  <a:lnTo>
                    <a:pt x="2162483" y="1194680"/>
                  </a:lnTo>
                  <a:lnTo>
                    <a:pt x="2148240" y="1127014"/>
                  </a:lnTo>
                  <a:close/>
                </a:path>
                <a:path w="2169160" h="1226820">
                  <a:moveTo>
                    <a:pt x="441059" y="25341"/>
                  </a:moveTo>
                  <a:lnTo>
                    <a:pt x="260292" y="25341"/>
                  </a:lnTo>
                  <a:lnTo>
                    <a:pt x="298822" y="25894"/>
                  </a:lnTo>
                  <a:lnTo>
                    <a:pt x="340118" y="29799"/>
                  </a:lnTo>
                  <a:lnTo>
                    <a:pt x="384520" y="37444"/>
                  </a:lnTo>
                  <a:lnTo>
                    <a:pt x="432153" y="49176"/>
                  </a:lnTo>
                  <a:lnTo>
                    <a:pt x="483768" y="65493"/>
                  </a:lnTo>
                  <a:lnTo>
                    <a:pt x="539446" y="86751"/>
                  </a:lnTo>
                  <a:lnTo>
                    <a:pt x="599486" y="113344"/>
                  </a:lnTo>
                  <a:lnTo>
                    <a:pt x="664188" y="145663"/>
                  </a:lnTo>
                  <a:lnTo>
                    <a:pt x="698369" y="164076"/>
                  </a:lnTo>
                  <a:lnTo>
                    <a:pt x="733759" y="183977"/>
                  </a:lnTo>
                  <a:lnTo>
                    <a:pt x="770317" y="205317"/>
                  </a:lnTo>
                  <a:lnTo>
                    <a:pt x="808004" y="228047"/>
                  </a:lnTo>
                  <a:lnTo>
                    <a:pt x="846777" y="252121"/>
                  </a:lnTo>
                  <a:lnTo>
                    <a:pt x="886595" y="277489"/>
                  </a:lnTo>
                  <a:lnTo>
                    <a:pt x="927420" y="304105"/>
                  </a:lnTo>
                  <a:lnTo>
                    <a:pt x="969209" y="331917"/>
                  </a:lnTo>
                  <a:lnTo>
                    <a:pt x="1011924" y="360879"/>
                  </a:lnTo>
                  <a:lnTo>
                    <a:pt x="1055527" y="390942"/>
                  </a:lnTo>
                  <a:lnTo>
                    <a:pt x="1145269" y="454206"/>
                  </a:lnTo>
                  <a:lnTo>
                    <a:pt x="1238051" y="521272"/>
                  </a:lnTo>
                  <a:lnTo>
                    <a:pt x="1333604" y="591785"/>
                  </a:lnTo>
                  <a:lnTo>
                    <a:pt x="1431616" y="665361"/>
                  </a:lnTo>
                  <a:lnTo>
                    <a:pt x="1633792" y="820172"/>
                  </a:lnTo>
                  <a:lnTo>
                    <a:pt x="2101004" y="1186807"/>
                  </a:lnTo>
                  <a:lnTo>
                    <a:pt x="2116749" y="1166877"/>
                  </a:lnTo>
                  <a:lnTo>
                    <a:pt x="1649289" y="800047"/>
                  </a:lnTo>
                  <a:lnTo>
                    <a:pt x="1446865" y="645048"/>
                  </a:lnTo>
                  <a:lnTo>
                    <a:pt x="1348685" y="571347"/>
                  </a:lnTo>
                  <a:lnTo>
                    <a:pt x="1252931" y="500687"/>
                  </a:lnTo>
                  <a:lnTo>
                    <a:pt x="1159904" y="433445"/>
                  </a:lnTo>
                  <a:lnTo>
                    <a:pt x="1069945" y="370032"/>
                  </a:lnTo>
                  <a:lnTo>
                    <a:pt x="1026179" y="339855"/>
                  </a:lnTo>
                  <a:lnTo>
                    <a:pt x="983282" y="310771"/>
                  </a:lnTo>
                  <a:lnTo>
                    <a:pt x="941290" y="282826"/>
                  </a:lnTo>
                  <a:lnTo>
                    <a:pt x="900243" y="256067"/>
                  </a:lnTo>
                  <a:lnTo>
                    <a:pt x="860174" y="230543"/>
                  </a:lnTo>
                  <a:lnTo>
                    <a:pt x="821122" y="206297"/>
                  </a:lnTo>
                  <a:lnTo>
                    <a:pt x="783121" y="183380"/>
                  </a:lnTo>
                  <a:lnTo>
                    <a:pt x="746207" y="161836"/>
                  </a:lnTo>
                  <a:lnTo>
                    <a:pt x="710413" y="141714"/>
                  </a:lnTo>
                  <a:lnTo>
                    <a:pt x="675778" y="123061"/>
                  </a:lnTo>
                  <a:lnTo>
                    <a:pt x="610049" y="90244"/>
                  </a:lnTo>
                  <a:lnTo>
                    <a:pt x="548821" y="63145"/>
                  </a:lnTo>
                  <a:lnTo>
                    <a:pt x="491783" y="41391"/>
                  </a:lnTo>
                  <a:lnTo>
                    <a:pt x="464737" y="32404"/>
                  </a:lnTo>
                  <a:lnTo>
                    <a:pt x="441059" y="25341"/>
                  </a:lnTo>
                  <a:close/>
                </a:path>
                <a:path w="2169160" h="1226820">
                  <a:moveTo>
                    <a:pt x="258568" y="0"/>
                  </a:moveTo>
                  <a:lnTo>
                    <a:pt x="220445" y="2635"/>
                  </a:lnTo>
                  <a:lnTo>
                    <a:pt x="150567" y="15704"/>
                  </a:lnTo>
                  <a:lnTo>
                    <a:pt x="87355" y="36436"/>
                  </a:lnTo>
                  <a:lnTo>
                    <a:pt x="0" y="74719"/>
                  </a:lnTo>
                  <a:lnTo>
                    <a:pt x="10485" y="97854"/>
                  </a:lnTo>
                  <a:lnTo>
                    <a:pt x="67924" y="71821"/>
                  </a:lnTo>
                  <a:lnTo>
                    <a:pt x="96973" y="59944"/>
                  </a:lnTo>
                  <a:lnTo>
                    <a:pt x="157800" y="40053"/>
                  </a:lnTo>
                  <a:lnTo>
                    <a:pt x="224177" y="27758"/>
                  </a:lnTo>
                  <a:lnTo>
                    <a:pt x="260292" y="25341"/>
                  </a:lnTo>
                  <a:lnTo>
                    <a:pt x="441059" y="25341"/>
                  </a:lnTo>
                  <a:lnTo>
                    <a:pt x="438623" y="24615"/>
                  </a:lnTo>
                  <a:lnTo>
                    <a:pt x="413401" y="17979"/>
                  </a:lnTo>
                  <a:lnTo>
                    <a:pt x="388809" y="12409"/>
                  </a:lnTo>
                  <a:lnTo>
                    <a:pt x="342484" y="4509"/>
                  </a:lnTo>
                  <a:lnTo>
                    <a:pt x="299159" y="496"/>
                  </a:lnTo>
                  <a:lnTo>
                    <a:pt x="258568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313453" y="3084318"/>
              <a:ext cx="1921510" cy="1020444"/>
            </a:xfrm>
            <a:custGeom>
              <a:avLst/>
              <a:gdLst/>
              <a:ahLst/>
              <a:cxnLst/>
              <a:rect l="l" t="t" r="r" b="b"/>
              <a:pathLst>
                <a:path w="1921510" h="1020445">
                  <a:moveTo>
                    <a:pt x="1495041" y="0"/>
                  </a:moveTo>
                  <a:lnTo>
                    <a:pt x="1445588" y="2128"/>
                  </a:lnTo>
                  <a:lnTo>
                    <a:pt x="1394444" y="8187"/>
                  </a:lnTo>
                  <a:lnTo>
                    <a:pt x="1341702" y="18464"/>
                  </a:lnTo>
                  <a:lnTo>
                    <a:pt x="1286765" y="33402"/>
                  </a:lnTo>
                  <a:lnTo>
                    <a:pt x="1229727" y="53296"/>
                  </a:lnTo>
                  <a:lnTo>
                    <a:pt x="1170445" y="78480"/>
                  </a:lnTo>
                  <a:lnTo>
                    <a:pt x="1108866" y="109151"/>
                  </a:lnTo>
                  <a:lnTo>
                    <a:pt x="1045086" y="145054"/>
                  </a:lnTo>
                  <a:lnTo>
                    <a:pt x="1012410" y="164858"/>
                  </a:lnTo>
                  <a:lnTo>
                    <a:pt x="979148" y="185894"/>
                  </a:lnTo>
                  <a:lnTo>
                    <a:pt x="911372" y="231204"/>
                  </a:lnTo>
                  <a:lnTo>
                    <a:pt x="841792" y="280697"/>
                  </a:lnTo>
                  <a:lnTo>
                    <a:pt x="770557" y="334027"/>
                  </a:lnTo>
                  <a:lnTo>
                    <a:pt x="697811" y="390843"/>
                  </a:lnTo>
                  <a:lnTo>
                    <a:pt x="623703" y="450799"/>
                  </a:lnTo>
                  <a:lnTo>
                    <a:pt x="548382" y="513543"/>
                  </a:lnTo>
                  <a:lnTo>
                    <a:pt x="472001" y="578727"/>
                  </a:lnTo>
                  <a:lnTo>
                    <a:pt x="394712" y="646002"/>
                  </a:lnTo>
                  <a:lnTo>
                    <a:pt x="316666" y="715016"/>
                  </a:lnTo>
                  <a:lnTo>
                    <a:pt x="238018" y="785421"/>
                  </a:lnTo>
                  <a:lnTo>
                    <a:pt x="0" y="1001466"/>
                  </a:lnTo>
                  <a:lnTo>
                    <a:pt x="17094" y="1020253"/>
                  </a:lnTo>
                  <a:lnTo>
                    <a:pt x="255043" y="804270"/>
                  </a:lnTo>
                  <a:lnTo>
                    <a:pt x="333607" y="733940"/>
                  </a:lnTo>
                  <a:lnTo>
                    <a:pt x="411538" y="665029"/>
                  </a:lnTo>
                  <a:lnTo>
                    <a:pt x="488678" y="597885"/>
                  </a:lnTo>
                  <a:lnTo>
                    <a:pt x="564870" y="532864"/>
                  </a:lnTo>
                  <a:lnTo>
                    <a:pt x="639959" y="470315"/>
                  </a:lnTo>
                  <a:lnTo>
                    <a:pt x="713786" y="410591"/>
                  </a:lnTo>
                  <a:lnTo>
                    <a:pt x="786192" y="354045"/>
                  </a:lnTo>
                  <a:lnTo>
                    <a:pt x="857015" y="301031"/>
                  </a:lnTo>
                  <a:lnTo>
                    <a:pt x="926094" y="251903"/>
                  </a:lnTo>
                  <a:lnTo>
                    <a:pt x="993263" y="207012"/>
                  </a:lnTo>
                  <a:lnTo>
                    <a:pt x="1025984" y="186326"/>
                  </a:lnTo>
                  <a:lnTo>
                    <a:pt x="1089950" y="148462"/>
                  </a:lnTo>
                  <a:lnTo>
                    <a:pt x="1151571" y="115719"/>
                  </a:lnTo>
                  <a:lnTo>
                    <a:pt x="1210669" y="88427"/>
                  </a:lnTo>
                  <a:lnTo>
                    <a:pt x="1267279" y="66550"/>
                  </a:lnTo>
                  <a:lnTo>
                    <a:pt x="1321588" y="49723"/>
                  </a:lnTo>
                  <a:lnTo>
                    <a:pt x="1399293" y="33121"/>
                  </a:lnTo>
                  <a:lnTo>
                    <a:pt x="1448560" y="27354"/>
                  </a:lnTo>
                  <a:lnTo>
                    <a:pt x="1496115" y="25377"/>
                  </a:lnTo>
                  <a:lnTo>
                    <a:pt x="1684517" y="25377"/>
                  </a:lnTo>
                  <a:lnTo>
                    <a:pt x="1678508" y="23677"/>
                  </a:lnTo>
                  <a:lnTo>
                    <a:pt x="1634530" y="13655"/>
                  </a:lnTo>
                  <a:lnTo>
                    <a:pt x="1589383" y="6122"/>
                  </a:lnTo>
                  <a:lnTo>
                    <a:pt x="1542930" y="1450"/>
                  </a:lnTo>
                  <a:lnTo>
                    <a:pt x="1495041" y="0"/>
                  </a:lnTo>
                  <a:close/>
                </a:path>
                <a:path w="1921510" h="1020445">
                  <a:moveTo>
                    <a:pt x="1846010" y="109082"/>
                  </a:moveTo>
                  <a:lnTo>
                    <a:pt x="1826101" y="155820"/>
                  </a:lnTo>
                  <a:lnTo>
                    <a:pt x="1921090" y="127264"/>
                  </a:lnTo>
                  <a:lnTo>
                    <a:pt x="1914328" y="114061"/>
                  </a:lnTo>
                  <a:lnTo>
                    <a:pt x="1857693" y="114061"/>
                  </a:lnTo>
                  <a:lnTo>
                    <a:pt x="1846010" y="109082"/>
                  </a:lnTo>
                  <a:close/>
                </a:path>
                <a:path w="1921510" h="1020445">
                  <a:moveTo>
                    <a:pt x="1855964" y="85717"/>
                  </a:moveTo>
                  <a:lnTo>
                    <a:pt x="1846010" y="109082"/>
                  </a:lnTo>
                  <a:lnTo>
                    <a:pt x="1857693" y="114061"/>
                  </a:lnTo>
                  <a:lnTo>
                    <a:pt x="1867648" y="90693"/>
                  </a:lnTo>
                  <a:lnTo>
                    <a:pt x="1855964" y="85717"/>
                  </a:lnTo>
                  <a:close/>
                </a:path>
                <a:path w="1921510" h="1020445">
                  <a:moveTo>
                    <a:pt x="1875873" y="38980"/>
                  </a:moveTo>
                  <a:lnTo>
                    <a:pt x="1855964" y="85717"/>
                  </a:lnTo>
                  <a:lnTo>
                    <a:pt x="1867648" y="90693"/>
                  </a:lnTo>
                  <a:lnTo>
                    <a:pt x="1857693" y="114061"/>
                  </a:lnTo>
                  <a:lnTo>
                    <a:pt x="1914328" y="114061"/>
                  </a:lnTo>
                  <a:lnTo>
                    <a:pt x="1875873" y="38980"/>
                  </a:lnTo>
                  <a:close/>
                </a:path>
                <a:path w="1921510" h="1020445">
                  <a:moveTo>
                    <a:pt x="1684517" y="25377"/>
                  </a:moveTo>
                  <a:lnTo>
                    <a:pt x="1496115" y="25377"/>
                  </a:lnTo>
                  <a:lnTo>
                    <a:pt x="1542143" y="26837"/>
                  </a:lnTo>
                  <a:lnTo>
                    <a:pt x="1586824" y="31394"/>
                  </a:lnTo>
                  <a:lnTo>
                    <a:pt x="1630335" y="38705"/>
                  </a:lnTo>
                  <a:lnTo>
                    <a:pt x="1672852" y="48440"/>
                  </a:lnTo>
                  <a:lnTo>
                    <a:pt x="1714539" y="60262"/>
                  </a:lnTo>
                  <a:lnTo>
                    <a:pt x="1755557" y="73839"/>
                  </a:lnTo>
                  <a:lnTo>
                    <a:pt x="1796067" y="88835"/>
                  </a:lnTo>
                  <a:lnTo>
                    <a:pt x="1836218" y="104909"/>
                  </a:lnTo>
                  <a:lnTo>
                    <a:pt x="1846010" y="109082"/>
                  </a:lnTo>
                  <a:lnTo>
                    <a:pt x="1855964" y="85717"/>
                  </a:lnTo>
                  <a:lnTo>
                    <a:pt x="1845656" y="81328"/>
                  </a:lnTo>
                  <a:lnTo>
                    <a:pt x="1804879" y="65012"/>
                  </a:lnTo>
                  <a:lnTo>
                    <a:pt x="1763533" y="49723"/>
                  </a:lnTo>
                  <a:lnTo>
                    <a:pt x="1721459" y="35822"/>
                  </a:lnTo>
                  <a:lnTo>
                    <a:pt x="1684517" y="25377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66633" y="2287146"/>
              <a:ext cx="2177415" cy="1161415"/>
            </a:xfrm>
            <a:custGeom>
              <a:avLst/>
              <a:gdLst/>
              <a:ahLst/>
              <a:cxnLst/>
              <a:rect l="l" t="t" r="r" b="b"/>
              <a:pathLst>
                <a:path w="2177415" h="1161414">
                  <a:moveTo>
                    <a:pt x="2114361" y="1116617"/>
                  </a:moveTo>
                  <a:lnTo>
                    <a:pt x="2078504" y="1152603"/>
                  </a:lnTo>
                  <a:lnTo>
                    <a:pt x="2177303" y="1161406"/>
                  </a:lnTo>
                  <a:lnTo>
                    <a:pt x="2173981" y="1125581"/>
                  </a:lnTo>
                  <a:lnTo>
                    <a:pt x="2123357" y="1125581"/>
                  </a:lnTo>
                  <a:lnTo>
                    <a:pt x="2114361" y="1116617"/>
                  </a:lnTo>
                  <a:close/>
                </a:path>
                <a:path w="2177415" h="1161414">
                  <a:moveTo>
                    <a:pt x="2132289" y="1098625"/>
                  </a:moveTo>
                  <a:lnTo>
                    <a:pt x="2114361" y="1116617"/>
                  </a:lnTo>
                  <a:lnTo>
                    <a:pt x="2123357" y="1125581"/>
                  </a:lnTo>
                  <a:lnTo>
                    <a:pt x="2141286" y="1107589"/>
                  </a:lnTo>
                  <a:lnTo>
                    <a:pt x="2132289" y="1098625"/>
                  </a:lnTo>
                  <a:close/>
                </a:path>
                <a:path w="2177415" h="1161414">
                  <a:moveTo>
                    <a:pt x="2168145" y="1062639"/>
                  </a:moveTo>
                  <a:lnTo>
                    <a:pt x="2132289" y="1098625"/>
                  </a:lnTo>
                  <a:lnTo>
                    <a:pt x="2141286" y="1107589"/>
                  </a:lnTo>
                  <a:lnTo>
                    <a:pt x="2123357" y="1125581"/>
                  </a:lnTo>
                  <a:lnTo>
                    <a:pt x="2173981" y="1125581"/>
                  </a:lnTo>
                  <a:lnTo>
                    <a:pt x="2168145" y="1062639"/>
                  </a:lnTo>
                  <a:close/>
                </a:path>
                <a:path w="2177415" h="1161414">
                  <a:moveTo>
                    <a:pt x="640899" y="25400"/>
                  </a:moveTo>
                  <a:lnTo>
                    <a:pt x="363855" y="25400"/>
                  </a:lnTo>
                  <a:lnTo>
                    <a:pt x="424845" y="26779"/>
                  </a:lnTo>
                  <a:lnTo>
                    <a:pt x="486211" y="30361"/>
                  </a:lnTo>
                  <a:lnTo>
                    <a:pt x="548020" y="36460"/>
                  </a:lnTo>
                  <a:lnTo>
                    <a:pt x="610339" y="45384"/>
                  </a:lnTo>
                  <a:lnTo>
                    <a:pt x="673240" y="57448"/>
                  </a:lnTo>
                  <a:lnTo>
                    <a:pt x="736795" y="72962"/>
                  </a:lnTo>
                  <a:lnTo>
                    <a:pt x="801076" y="92243"/>
                  </a:lnTo>
                  <a:lnTo>
                    <a:pt x="866157" y="115609"/>
                  </a:lnTo>
                  <a:lnTo>
                    <a:pt x="931957" y="143309"/>
                  </a:lnTo>
                  <a:lnTo>
                    <a:pt x="998863" y="175792"/>
                  </a:lnTo>
                  <a:lnTo>
                    <a:pt x="1032695" y="193893"/>
                  </a:lnTo>
                  <a:lnTo>
                    <a:pt x="1066788" y="213226"/>
                  </a:lnTo>
                  <a:lnTo>
                    <a:pt x="1101136" y="233753"/>
                  </a:lnTo>
                  <a:lnTo>
                    <a:pt x="1135731" y="255433"/>
                  </a:lnTo>
                  <a:lnTo>
                    <a:pt x="1205712" y="302167"/>
                  </a:lnTo>
                  <a:lnTo>
                    <a:pt x="1276452" y="352976"/>
                  </a:lnTo>
                  <a:lnTo>
                    <a:pt x="1347993" y="407612"/>
                  </a:lnTo>
                  <a:lnTo>
                    <a:pt x="1420261" y="465761"/>
                  </a:lnTo>
                  <a:lnTo>
                    <a:pt x="1493189" y="527103"/>
                  </a:lnTo>
                  <a:lnTo>
                    <a:pt x="1566708" y="591320"/>
                  </a:lnTo>
                  <a:lnTo>
                    <a:pt x="1640753" y="658094"/>
                  </a:lnTo>
                  <a:lnTo>
                    <a:pt x="1715258" y="727108"/>
                  </a:lnTo>
                  <a:lnTo>
                    <a:pt x="1790156" y="798041"/>
                  </a:lnTo>
                  <a:lnTo>
                    <a:pt x="1865384" y="870577"/>
                  </a:lnTo>
                  <a:lnTo>
                    <a:pt x="1940880" y="944398"/>
                  </a:lnTo>
                  <a:lnTo>
                    <a:pt x="2114361" y="1116617"/>
                  </a:lnTo>
                  <a:lnTo>
                    <a:pt x="2132289" y="1098625"/>
                  </a:lnTo>
                  <a:lnTo>
                    <a:pt x="1958638" y="926237"/>
                  </a:lnTo>
                  <a:lnTo>
                    <a:pt x="1883015" y="852291"/>
                  </a:lnTo>
                  <a:lnTo>
                    <a:pt x="1807621" y="779598"/>
                  </a:lnTo>
                  <a:lnTo>
                    <a:pt x="1732518" y="708473"/>
                  </a:lnTo>
                  <a:lnTo>
                    <a:pt x="1657764" y="639231"/>
                  </a:lnTo>
                  <a:lnTo>
                    <a:pt x="1583418" y="572190"/>
                  </a:lnTo>
                  <a:lnTo>
                    <a:pt x="1509538" y="507664"/>
                  </a:lnTo>
                  <a:lnTo>
                    <a:pt x="1436183" y="445971"/>
                  </a:lnTo>
                  <a:lnTo>
                    <a:pt x="1363408" y="387426"/>
                  </a:lnTo>
                  <a:lnTo>
                    <a:pt x="1291268" y="332345"/>
                  </a:lnTo>
                  <a:lnTo>
                    <a:pt x="1219817" y="281043"/>
                  </a:lnTo>
                  <a:lnTo>
                    <a:pt x="1149217" y="233911"/>
                  </a:lnTo>
                  <a:lnTo>
                    <a:pt x="1114164" y="211949"/>
                  </a:lnTo>
                  <a:lnTo>
                    <a:pt x="1079315" y="191131"/>
                  </a:lnTo>
                  <a:lnTo>
                    <a:pt x="1044676" y="171496"/>
                  </a:lnTo>
                  <a:lnTo>
                    <a:pt x="1010255" y="153089"/>
                  </a:lnTo>
                  <a:lnTo>
                    <a:pt x="976069" y="135942"/>
                  </a:lnTo>
                  <a:lnTo>
                    <a:pt x="908395" y="105316"/>
                  </a:lnTo>
                  <a:lnTo>
                    <a:pt x="808367" y="67913"/>
                  </a:lnTo>
                  <a:lnTo>
                    <a:pt x="742812" y="48286"/>
                  </a:lnTo>
                  <a:lnTo>
                    <a:pt x="678018" y="32501"/>
                  </a:lnTo>
                  <a:lnTo>
                    <a:pt x="640899" y="25400"/>
                  </a:lnTo>
                  <a:close/>
                </a:path>
                <a:path w="2177415" h="1161414">
                  <a:moveTo>
                    <a:pt x="363637" y="0"/>
                  </a:moveTo>
                  <a:lnTo>
                    <a:pt x="302293" y="528"/>
                  </a:lnTo>
                  <a:lnTo>
                    <a:pt x="241322" y="2645"/>
                  </a:lnTo>
                  <a:lnTo>
                    <a:pt x="180666" y="6032"/>
                  </a:lnTo>
                  <a:lnTo>
                    <a:pt x="120228" y="10370"/>
                  </a:lnTo>
                  <a:lnTo>
                    <a:pt x="0" y="20605"/>
                  </a:lnTo>
                  <a:lnTo>
                    <a:pt x="2155" y="45914"/>
                  </a:lnTo>
                  <a:lnTo>
                    <a:pt x="122383" y="35679"/>
                  </a:lnTo>
                  <a:lnTo>
                    <a:pt x="182483" y="31366"/>
                  </a:lnTo>
                  <a:lnTo>
                    <a:pt x="242737" y="28006"/>
                  </a:lnTo>
                  <a:lnTo>
                    <a:pt x="303173" y="25913"/>
                  </a:lnTo>
                  <a:lnTo>
                    <a:pt x="640899" y="25400"/>
                  </a:lnTo>
                  <a:lnTo>
                    <a:pt x="613935" y="20241"/>
                  </a:lnTo>
                  <a:lnTo>
                    <a:pt x="550509" y="11182"/>
                  </a:lnTo>
                  <a:lnTo>
                    <a:pt x="487688" y="5005"/>
                  </a:lnTo>
                  <a:lnTo>
                    <a:pt x="425416" y="1385"/>
                  </a:lnTo>
                  <a:lnTo>
                    <a:pt x="3636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31639" y="2960039"/>
              <a:ext cx="2123440" cy="275590"/>
            </a:xfrm>
            <a:custGeom>
              <a:avLst/>
              <a:gdLst/>
              <a:ahLst/>
              <a:cxnLst/>
              <a:rect l="l" t="t" r="r" b="b"/>
              <a:pathLst>
                <a:path w="2123440" h="275589">
                  <a:moveTo>
                    <a:pt x="2045609" y="225609"/>
                  </a:moveTo>
                  <a:lnTo>
                    <a:pt x="2036206" y="275531"/>
                  </a:lnTo>
                  <a:lnTo>
                    <a:pt x="2121542" y="227959"/>
                  </a:lnTo>
                  <a:lnTo>
                    <a:pt x="2058089" y="227959"/>
                  </a:lnTo>
                  <a:lnTo>
                    <a:pt x="2045609" y="225609"/>
                  </a:lnTo>
                  <a:close/>
                </a:path>
                <a:path w="2123440" h="275589">
                  <a:moveTo>
                    <a:pt x="2050310" y="200648"/>
                  </a:moveTo>
                  <a:lnTo>
                    <a:pt x="2045609" y="225609"/>
                  </a:lnTo>
                  <a:lnTo>
                    <a:pt x="2058089" y="227959"/>
                  </a:lnTo>
                  <a:lnTo>
                    <a:pt x="2062791" y="202999"/>
                  </a:lnTo>
                  <a:lnTo>
                    <a:pt x="2050310" y="200648"/>
                  </a:lnTo>
                  <a:close/>
                </a:path>
                <a:path w="2123440" h="275589">
                  <a:moveTo>
                    <a:pt x="2059713" y="150726"/>
                  </a:moveTo>
                  <a:lnTo>
                    <a:pt x="2050310" y="200648"/>
                  </a:lnTo>
                  <a:lnTo>
                    <a:pt x="2062791" y="202999"/>
                  </a:lnTo>
                  <a:lnTo>
                    <a:pt x="2058089" y="227959"/>
                  </a:lnTo>
                  <a:lnTo>
                    <a:pt x="2121542" y="227959"/>
                  </a:lnTo>
                  <a:lnTo>
                    <a:pt x="2122843" y="227234"/>
                  </a:lnTo>
                  <a:lnTo>
                    <a:pt x="2059713" y="150726"/>
                  </a:lnTo>
                  <a:close/>
                </a:path>
                <a:path w="2123440" h="275589">
                  <a:moveTo>
                    <a:pt x="999468" y="25400"/>
                  </a:moveTo>
                  <a:lnTo>
                    <a:pt x="650523" y="25400"/>
                  </a:lnTo>
                  <a:lnTo>
                    <a:pt x="714334" y="26968"/>
                  </a:lnTo>
                  <a:lnTo>
                    <a:pt x="782179" y="30501"/>
                  </a:lnTo>
                  <a:lnTo>
                    <a:pt x="853913" y="35919"/>
                  </a:lnTo>
                  <a:lnTo>
                    <a:pt x="929275" y="43097"/>
                  </a:lnTo>
                  <a:lnTo>
                    <a:pt x="1008000" y="51913"/>
                  </a:lnTo>
                  <a:lnTo>
                    <a:pt x="1089826" y="62242"/>
                  </a:lnTo>
                  <a:lnTo>
                    <a:pt x="1174492" y="73957"/>
                  </a:lnTo>
                  <a:lnTo>
                    <a:pt x="1351304" y="101047"/>
                  </a:lnTo>
                  <a:lnTo>
                    <a:pt x="1536365" y="132175"/>
                  </a:lnTo>
                  <a:lnTo>
                    <a:pt x="2045609" y="225609"/>
                  </a:lnTo>
                  <a:lnTo>
                    <a:pt x="2050310" y="200648"/>
                  </a:lnTo>
                  <a:lnTo>
                    <a:pt x="1540654" y="107139"/>
                  </a:lnTo>
                  <a:lnTo>
                    <a:pt x="1355256" y="75956"/>
                  </a:lnTo>
                  <a:lnTo>
                    <a:pt x="1177973" y="48797"/>
                  </a:lnTo>
                  <a:lnTo>
                    <a:pt x="1093006" y="37042"/>
                  </a:lnTo>
                  <a:lnTo>
                    <a:pt x="1010826" y="26671"/>
                  </a:lnTo>
                  <a:lnTo>
                    <a:pt x="999468" y="25400"/>
                  </a:lnTo>
                  <a:close/>
                </a:path>
                <a:path w="2123440" h="275589">
                  <a:moveTo>
                    <a:pt x="650389" y="0"/>
                  </a:moveTo>
                  <a:lnTo>
                    <a:pt x="589639" y="325"/>
                  </a:lnTo>
                  <a:lnTo>
                    <a:pt x="532451" y="2428"/>
                  </a:lnTo>
                  <a:lnTo>
                    <a:pt x="478572" y="6183"/>
                  </a:lnTo>
                  <a:lnTo>
                    <a:pt x="427755" y="11466"/>
                  </a:lnTo>
                  <a:lnTo>
                    <a:pt x="379750" y="18152"/>
                  </a:lnTo>
                  <a:lnTo>
                    <a:pt x="334308" y="26111"/>
                  </a:lnTo>
                  <a:lnTo>
                    <a:pt x="291184" y="35217"/>
                  </a:lnTo>
                  <a:lnTo>
                    <a:pt x="250131" y="45336"/>
                  </a:lnTo>
                  <a:lnTo>
                    <a:pt x="210903" y="56341"/>
                  </a:lnTo>
                  <a:lnTo>
                    <a:pt x="173254" y="68098"/>
                  </a:lnTo>
                  <a:lnTo>
                    <a:pt x="136836" y="80511"/>
                  </a:lnTo>
                  <a:lnTo>
                    <a:pt x="67260" y="106573"/>
                  </a:lnTo>
                  <a:lnTo>
                    <a:pt x="0" y="133536"/>
                  </a:lnTo>
                  <a:lnTo>
                    <a:pt x="9452" y="157112"/>
                  </a:lnTo>
                  <a:lnTo>
                    <a:pt x="76711" y="130149"/>
                  </a:lnTo>
                  <a:lnTo>
                    <a:pt x="145745" y="104298"/>
                  </a:lnTo>
                  <a:lnTo>
                    <a:pt x="218471" y="80587"/>
                  </a:lnTo>
                  <a:lnTo>
                    <a:pt x="256988" y="69794"/>
                  </a:lnTo>
                  <a:lnTo>
                    <a:pt x="297260" y="59879"/>
                  </a:lnTo>
                  <a:lnTo>
                    <a:pt x="339551" y="50965"/>
                  </a:lnTo>
                  <a:lnTo>
                    <a:pt x="384128" y="43172"/>
                  </a:lnTo>
                  <a:lnTo>
                    <a:pt x="431255" y="36625"/>
                  </a:lnTo>
                  <a:lnTo>
                    <a:pt x="481195" y="31447"/>
                  </a:lnTo>
                  <a:lnTo>
                    <a:pt x="534214" y="27767"/>
                  </a:lnTo>
                  <a:lnTo>
                    <a:pt x="590570" y="25708"/>
                  </a:lnTo>
                  <a:lnTo>
                    <a:pt x="999468" y="25400"/>
                  </a:lnTo>
                  <a:lnTo>
                    <a:pt x="931683" y="17813"/>
                  </a:lnTo>
                  <a:lnTo>
                    <a:pt x="855825" y="10591"/>
                  </a:lnTo>
                  <a:lnTo>
                    <a:pt x="783498" y="5135"/>
                  </a:lnTo>
                  <a:lnTo>
                    <a:pt x="714955" y="1576"/>
                  </a:lnTo>
                  <a:lnTo>
                    <a:pt x="65038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67805" y="2700815"/>
              <a:ext cx="2102485" cy="1807845"/>
            </a:xfrm>
            <a:custGeom>
              <a:avLst/>
              <a:gdLst/>
              <a:ahLst/>
              <a:cxnLst/>
              <a:rect l="l" t="t" r="r" b="b"/>
              <a:pathLst>
                <a:path w="2102485" h="1807845">
                  <a:moveTo>
                    <a:pt x="1433582" y="0"/>
                  </a:moveTo>
                  <a:lnTo>
                    <a:pt x="1371314" y="3683"/>
                  </a:lnTo>
                  <a:lnTo>
                    <a:pt x="1307608" y="18656"/>
                  </a:lnTo>
                  <a:lnTo>
                    <a:pt x="1242485" y="45617"/>
                  </a:lnTo>
                  <a:lnTo>
                    <a:pt x="1175875" y="85211"/>
                  </a:lnTo>
                  <a:lnTo>
                    <a:pt x="1142097" y="109681"/>
                  </a:lnTo>
                  <a:lnTo>
                    <a:pt x="1107916" y="137193"/>
                  </a:lnTo>
                  <a:lnTo>
                    <a:pt x="1073372" y="167615"/>
                  </a:lnTo>
                  <a:lnTo>
                    <a:pt x="1038471" y="200847"/>
                  </a:lnTo>
                  <a:lnTo>
                    <a:pt x="1003214" y="236791"/>
                  </a:lnTo>
                  <a:lnTo>
                    <a:pt x="967611" y="275346"/>
                  </a:lnTo>
                  <a:lnTo>
                    <a:pt x="931670" y="316411"/>
                  </a:lnTo>
                  <a:lnTo>
                    <a:pt x="895399" y="359890"/>
                  </a:lnTo>
                  <a:lnTo>
                    <a:pt x="858810" y="405681"/>
                  </a:lnTo>
                  <a:lnTo>
                    <a:pt x="821914" y="453685"/>
                  </a:lnTo>
                  <a:lnTo>
                    <a:pt x="784725" y="503803"/>
                  </a:lnTo>
                  <a:lnTo>
                    <a:pt x="747252" y="555936"/>
                  </a:lnTo>
                  <a:lnTo>
                    <a:pt x="709509" y="609982"/>
                  </a:lnTo>
                  <a:lnTo>
                    <a:pt x="671512" y="665840"/>
                  </a:lnTo>
                  <a:lnTo>
                    <a:pt x="633271" y="723412"/>
                  </a:lnTo>
                  <a:lnTo>
                    <a:pt x="594803" y="782595"/>
                  </a:lnTo>
                  <a:lnTo>
                    <a:pt x="556119" y="843291"/>
                  </a:lnTo>
                  <a:lnTo>
                    <a:pt x="517234" y="905398"/>
                  </a:lnTo>
                  <a:lnTo>
                    <a:pt x="478162" y="968815"/>
                  </a:lnTo>
                  <a:lnTo>
                    <a:pt x="438918" y="1033442"/>
                  </a:lnTo>
                  <a:lnTo>
                    <a:pt x="399501" y="1099201"/>
                  </a:lnTo>
                  <a:lnTo>
                    <a:pt x="320285" y="1233586"/>
                  </a:lnTo>
                  <a:lnTo>
                    <a:pt x="240609" y="1371192"/>
                  </a:lnTo>
                  <a:lnTo>
                    <a:pt x="160591" y="1511209"/>
                  </a:lnTo>
                  <a:lnTo>
                    <a:pt x="0" y="1795241"/>
                  </a:lnTo>
                  <a:lnTo>
                    <a:pt x="22120" y="1807723"/>
                  </a:lnTo>
                  <a:lnTo>
                    <a:pt x="182690" y="1523732"/>
                  </a:lnTo>
                  <a:lnTo>
                    <a:pt x="262662" y="1383794"/>
                  </a:lnTo>
                  <a:lnTo>
                    <a:pt x="342266" y="1246313"/>
                  </a:lnTo>
                  <a:lnTo>
                    <a:pt x="421383" y="1112099"/>
                  </a:lnTo>
                  <a:lnTo>
                    <a:pt x="460703" y="1046500"/>
                  </a:lnTo>
                  <a:lnTo>
                    <a:pt x="499873" y="981999"/>
                  </a:lnTo>
                  <a:lnTo>
                    <a:pt x="538858" y="918721"/>
                  </a:lnTo>
                  <a:lnTo>
                    <a:pt x="577646" y="856771"/>
                  </a:lnTo>
                  <a:lnTo>
                    <a:pt x="616221" y="796248"/>
                  </a:lnTo>
                  <a:lnTo>
                    <a:pt x="654568" y="737255"/>
                  </a:lnTo>
                  <a:lnTo>
                    <a:pt x="692669" y="679894"/>
                  </a:lnTo>
                  <a:lnTo>
                    <a:pt x="730511" y="624268"/>
                  </a:lnTo>
                  <a:lnTo>
                    <a:pt x="768076" y="570478"/>
                  </a:lnTo>
                  <a:lnTo>
                    <a:pt x="805348" y="518629"/>
                  </a:lnTo>
                  <a:lnTo>
                    <a:pt x="842312" y="468823"/>
                  </a:lnTo>
                  <a:lnTo>
                    <a:pt x="878949" y="421159"/>
                  </a:lnTo>
                  <a:lnTo>
                    <a:pt x="915242" y="375746"/>
                  </a:lnTo>
                  <a:lnTo>
                    <a:pt x="951174" y="332684"/>
                  </a:lnTo>
                  <a:lnTo>
                    <a:pt x="986723" y="292075"/>
                  </a:lnTo>
                  <a:lnTo>
                    <a:pt x="1021873" y="254025"/>
                  </a:lnTo>
                  <a:lnTo>
                    <a:pt x="1056601" y="218636"/>
                  </a:lnTo>
                  <a:lnTo>
                    <a:pt x="1090931" y="185972"/>
                  </a:lnTo>
                  <a:lnTo>
                    <a:pt x="1124699" y="156256"/>
                  </a:lnTo>
                  <a:lnTo>
                    <a:pt x="1158017" y="129472"/>
                  </a:lnTo>
                  <a:lnTo>
                    <a:pt x="1190809" y="105757"/>
                  </a:lnTo>
                  <a:lnTo>
                    <a:pt x="1223098" y="85181"/>
                  </a:lnTo>
                  <a:lnTo>
                    <a:pt x="1285796" y="53693"/>
                  </a:lnTo>
                  <a:lnTo>
                    <a:pt x="1346437" y="34187"/>
                  </a:lnTo>
                  <a:lnTo>
                    <a:pt x="1405182" y="25747"/>
                  </a:lnTo>
                  <a:lnTo>
                    <a:pt x="1433934" y="25397"/>
                  </a:lnTo>
                  <a:lnTo>
                    <a:pt x="1558794" y="25397"/>
                  </a:lnTo>
                  <a:lnTo>
                    <a:pt x="1553486" y="23282"/>
                  </a:lnTo>
                  <a:lnTo>
                    <a:pt x="1524106" y="13909"/>
                  </a:lnTo>
                  <a:lnTo>
                    <a:pt x="1494327" y="6826"/>
                  </a:lnTo>
                  <a:lnTo>
                    <a:pt x="1464151" y="2151"/>
                  </a:lnTo>
                  <a:lnTo>
                    <a:pt x="1433582" y="0"/>
                  </a:lnTo>
                  <a:close/>
                </a:path>
                <a:path w="2102485" h="1807845">
                  <a:moveTo>
                    <a:pt x="2041743" y="509975"/>
                  </a:moveTo>
                  <a:lnTo>
                    <a:pt x="2001514" y="540995"/>
                  </a:lnTo>
                  <a:lnTo>
                    <a:pt x="2098330" y="562564"/>
                  </a:lnTo>
                  <a:lnTo>
                    <a:pt x="2099942" y="520033"/>
                  </a:lnTo>
                  <a:lnTo>
                    <a:pt x="2049498" y="520033"/>
                  </a:lnTo>
                  <a:lnTo>
                    <a:pt x="2041743" y="509975"/>
                  </a:lnTo>
                  <a:close/>
                </a:path>
                <a:path w="2102485" h="1807845">
                  <a:moveTo>
                    <a:pt x="2061857" y="494465"/>
                  </a:moveTo>
                  <a:lnTo>
                    <a:pt x="2041743" y="509975"/>
                  </a:lnTo>
                  <a:lnTo>
                    <a:pt x="2049498" y="520033"/>
                  </a:lnTo>
                  <a:lnTo>
                    <a:pt x="2069612" y="504522"/>
                  </a:lnTo>
                  <a:lnTo>
                    <a:pt x="2061857" y="494465"/>
                  </a:lnTo>
                  <a:close/>
                </a:path>
                <a:path w="2102485" h="1807845">
                  <a:moveTo>
                    <a:pt x="2102086" y="463444"/>
                  </a:moveTo>
                  <a:lnTo>
                    <a:pt x="2061857" y="494465"/>
                  </a:lnTo>
                  <a:lnTo>
                    <a:pt x="2069612" y="504522"/>
                  </a:lnTo>
                  <a:lnTo>
                    <a:pt x="2049498" y="520033"/>
                  </a:lnTo>
                  <a:lnTo>
                    <a:pt x="2099942" y="520033"/>
                  </a:lnTo>
                  <a:lnTo>
                    <a:pt x="2102086" y="463444"/>
                  </a:lnTo>
                  <a:close/>
                </a:path>
                <a:path w="2102485" h="1807845">
                  <a:moveTo>
                    <a:pt x="1558794" y="25397"/>
                  </a:moveTo>
                  <a:lnTo>
                    <a:pt x="1433934" y="25397"/>
                  </a:lnTo>
                  <a:lnTo>
                    <a:pt x="1462328" y="27486"/>
                  </a:lnTo>
                  <a:lnTo>
                    <a:pt x="1490403" y="31921"/>
                  </a:lnTo>
                  <a:lnTo>
                    <a:pt x="1545738" y="47472"/>
                  </a:lnTo>
                  <a:lnTo>
                    <a:pt x="1600154" y="71363"/>
                  </a:lnTo>
                  <a:lnTo>
                    <a:pt x="1653780" y="102903"/>
                  </a:lnTo>
                  <a:lnTo>
                    <a:pt x="1706692" y="141361"/>
                  </a:lnTo>
                  <a:lnTo>
                    <a:pt x="1758998" y="186013"/>
                  </a:lnTo>
                  <a:lnTo>
                    <a:pt x="1810632" y="235943"/>
                  </a:lnTo>
                  <a:lnTo>
                    <a:pt x="1887297" y="319267"/>
                  </a:lnTo>
                  <a:lnTo>
                    <a:pt x="1937844" y="379072"/>
                  </a:lnTo>
                  <a:lnTo>
                    <a:pt x="1988118" y="441392"/>
                  </a:lnTo>
                  <a:lnTo>
                    <a:pt x="2038225" y="505413"/>
                  </a:lnTo>
                  <a:lnTo>
                    <a:pt x="2041743" y="509975"/>
                  </a:lnTo>
                  <a:lnTo>
                    <a:pt x="2061857" y="494465"/>
                  </a:lnTo>
                  <a:lnTo>
                    <a:pt x="2007887" y="425443"/>
                  </a:lnTo>
                  <a:lnTo>
                    <a:pt x="1957242" y="362675"/>
                  </a:lnTo>
                  <a:lnTo>
                    <a:pt x="1906159" y="302256"/>
                  </a:lnTo>
                  <a:lnTo>
                    <a:pt x="1854606" y="245104"/>
                  </a:lnTo>
                  <a:lnTo>
                    <a:pt x="1802260" y="191832"/>
                  </a:lnTo>
                  <a:lnTo>
                    <a:pt x="1749044" y="143336"/>
                  </a:lnTo>
                  <a:lnTo>
                    <a:pt x="1694789" y="100437"/>
                  </a:lnTo>
                  <a:lnTo>
                    <a:pt x="1639322" y="63977"/>
                  </a:lnTo>
                  <a:lnTo>
                    <a:pt x="1582474" y="34831"/>
                  </a:lnTo>
                  <a:lnTo>
                    <a:pt x="1558794" y="25397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78585" y="3002832"/>
              <a:ext cx="1945639" cy="1802764"/>
            </a:xfrm>
            <a:custGeom>
              <a:avLst/>
              <a:gdLst/>
              <a:ahLst/>
              <a:cxnLst/>
              <a:rect l="l" t="t" r="r" b="b"/>
              <a:pathLst>
                <a:path w="1945639" h="1802764">
                  <a:moveTo>
                    <a:pt x="1514609" y="0"/>
                  </a:moveTo>
                  <a:lnTo>
                    <a:pt x="1463889" y="3845"/>
                  </a:lnTo>
                  <a:lnTo>
                    <a:pt x="1411526" y="14787"/>
                  </a:lnTo>
                  <a:lnTo>
                    <a:pt x="1357443" y="33408"/>
                  </a:lnTo>
                  <a:lnTo>
                    <a:pt x="1301526" y="60270"/>
                  </a:lnTo>
                  <a:lnTo>
                    <a:pt x="1243623" y="95942"/>
                  </a:lnTo>
                  <a:lnTo>
                    <a:pt x="1183565" y="141003"/>
                  </a:lnTo>
                  <a:lnTo>
                    <a:pt x="1152692" y="167201"/>
                  </a:lnTo>
                  <a:lnTo>
                    <a:pt x="1121262" y="195802"/>
                  </a:lnTo>
                  <a:lnTo>
                    <a:pt x="1089287" y="226730"/>
                  </a:lnTo>
                  <a:lnTo>
                    <a:pt x="1056777" y="259910"/>
                  </a:lnTo>
                  <a:lnTo>
                    <a:pt x="1023746" y="295263"/>
                  </a:lnTo>
                  <a:lnTo>
                    <a:pt x="990212" y="332714"/>
                  </a:lnTo>
                  <a:lnTo>
                    <a:pt x="956188" y="372187"/>
                  </a:lnTo>
                  <a:lnTo>
                    <a:pt x="921692" y="413604"/>
                  </a:lnTo>
                  <a:lnTo>
                    <a:pt x="886740" y="456890"/>
                  </a:lnTo>
                  <a:lnTo>
                    <a:pt x="851352" y="501966"/>
                  </a:lnTo>
                  <a:lnTo>
                    <a:pt x="815543" y="548754"/>
                  </a:lnTo>
                  <a:lnTo>
                    <a:pt x="779332" y="597179"/>
                  </a:lnTo>
                  <a:lnTo>
                    <a:pt x="742740" y="647162"/>
                  </a:lnTo>
                  <a:lnTo>
                    <a:pt x="705782" y="698625"/>
                  </a:lnTo>
                  <a:lnTo>
                    <a:pt x="668479" y="751493"/>
                  </a:lnTo>
                  <a:lnTo>
                    <a:pt x="630849" y="805685"/>
                  </a:lnTo>
                  <a:lnTo>
                    <a:pt x="592912" y="861126"/>
                  </a:lnTo>
                  <a:lnTo>
                    <a:pt x="554667" y="917761"/>
                  </a:lnTo>
                  <a:lnTo>
                    <a:pt x="477429" y="1034172"/>
                  </a:lnTo>
                  <a:lnTo>
                    <a:pt x="399266" y="1154324"/>
                  </a:lnTo>
                  <a:lnTo>
                    <a:pt x="320332" y="1277595"/>
                  </a:lnTo>
                  <a:lnTo>
                    <a:pt x="240783" y="1403357"/>
                  </a:lnTo>
                  <a:lnTo>
                    <a:pt x="160773" y="1530986"/>
                  </a:lnTo>
                  <a:lnTo>
                    <a:pt x="0" y="1789334"/>
                  </a:lnTo>
                  <a:lnTo>
                    <a:pt x="21574" y="1802740"/>
                  </a:lnTo>
                  <a:lnTo>
                    <a:pt x="182330" y="1544420"/>
                  </a:lnTo>
                  <a:lnTo>
                    <a:pt x="262303" y="1416848"/>
                  </a:lnTo>
                  <a:lnTo>
                    <a:pt x="341797" y="1291173"/>
                  </a:lnTo>
                  <a:lnTo>
                    <a:pt x="420655" y="1168021"/>
                  </a:lnTo>
                  <a:lnTo>
                    <a:pt x="498720" y="1048023"/>
                  </a:lnTo>
                  <a:lnTo>
                    <a:pt x="575833" y="931805"/>
                  </a:lnTo>
                  <a:lnTo>
                    <a:pt x="613962" y="875339"/>
                  </a:lnTo>
                  <a:lnTo>
                    <a:pt x="651812" y="820030"/>
                  </a:lnTo>
                  <a:lnTo>
                    <a:pt x="689343" y="765980"/>
                  </a:lnTo>
                  <a:lnTo>
                    <a:pt x="726536" y="713270"/>
                  </a:lnTo>
                  <a:lnTo>
                    <a:pt x="763371" y="661978"/>
                  </a:lnTo>
                  <a:lnTo>
                    <a:pt x="799828" y="612183"/>
                  </a:lnTo>
                  <a:lnTo>
                    <a:pt x="835884" y="563965"/>
                  </a:lnTo>
                  <a:lnTo>
                    <a:pt x="871522" y="517403"/>
                  </a:lnTo>
                  <a:lnTo>
                    <a:pt x="906719" y="472575"/>
                  </a:lnTo>
                  <a:lnTo>
                    <a:pt x="941453" y="429562"/>
                  </a:lnTo>
                  <a:lnTo>
                    <a:pt x="975705" y="388443"/>
                  </a:lnTo>
                  <a:lnTo>
                    <a:pt x="1009450" y="349299"/>
                  </a:lnTo>
                  <a:lnTo>
                    <a:pt x="1042668" y="312207"/>
                  </a:lnTo>
                  <a:lnTo>
                    <a:pt x="1075336" y="277251"/>
                  </a:lnTo>
                  <a:lnTo>
                    <a:pt x="1107428" y="244509"/>
                  </a:lnTo>
                  <a:lnTo>
                    <a:pt x="1138920" y="214062"/>
                  </a:lnTo>
                  <a:lnTo>
                    <a:pt x="1169785" y="185990"/>
                  </a:lnTo>
                  <a:lnTo>
                    <a:pt x="1199995" y="160373"/>
                  </a:lnTo>
                  <a:lnTo>
                    <a:pt x="1258412" y="116592"/>
                  </a:lnTo>
                  <a:lnTo>
                    <a:pt x="1314292" y="82228"/>
                  </a:lnTo>
                  <a:lnTo>
                    <a:pt x="1367776" y="56612"/>
                  </a:lnTo>
                  <a:lnTo>
                    <a:pt x="1419028" y="39055"/>
                  </a:lnTo>
                  <a:lnTo>
                    <a:pt x="1468245" y="28868"/>
                  </a:lnTo>
                  <a:lnTo>
                    <a:pt x="1515664" y="25377"/>
                  </a:lnTo>
                  <a:lnTo>
                    <a:pt x="1659149" y="25377"/>
                  </a:lnTo>
                  <a:lnTo>
                    <a:pt x="1657499" y="24712"/>
                  </a:lnTo>
                  <a:lnTo>
                    <a:pt x="1611340" y="11103"/>
                  </a:lnTo>
                  <a:lnTo>
                    <a:pt x="1563739" y="2637"/>
                  </a:lnTo>
                  <a:lnTo>
                    <a:pt x="1539370" y="548"/>
                  </a:lnTo>
                  <a:lnTo>
                    <a:pt x="1514609" y="0"/>
                  </a:lnTo>
                  <a:close/>
                </a:path>
                <a:path w="1945639" h="1802764">
                  <a:moveTo>
                    <a:pt x="1877108" y="181648"/>
                  </a:moveTo>
                  <a:lnTo>
                    <a:pt x="1846527" y="222131"/>
                  </a:lnTo>
                  <a:lnTo>
                    <a:pt x="1945604" y="217392"/>
                  </a:lnTo>
                  <a:lnTo>
                    <a:pt x="1939050" y="189290"/>
                  </a:lnTo>
                  <a:lnTo>
                    <a:pt x="1887334" y="189290"/>
                  </a:lnTo>
                  <a:lnTo>
                    <a:pt x="1877108" y="181648"/>
                  </a:lnTo>
                  <a:close/>
                </a:path>
                <a:path w="1945639" h="1802764">
                  <a:moveTo>
                    <a:pt x="1892415" y="161383"/>
                  </a:moveTo>
                  <a:lnTo>
                    <a:pt x="1877108" y="181648"/>
                  </a:lnTo>
                  <a:lnTo>
                    <a:pt x="1887334" y="189290"/>
                  </a:lnTo>
                  <a:lnTo>
                    <a:pt x="1902537" y="168944"/>
                  </a:lnTo>
                  <a:lnTo>
                    <a:pt x="1892415" y="161383"/>
                  </a:lnTo>
                  <a:close/>
                </a:path>
                <a:path w="1945639" h="1802764">
                  <a:moveTo>
                    <a:pt x="1923075" y="120793"/>
                  </a:moveTo>
                  <a:lnTo>
                    <a:pt x="1892415" y="161383"/>
                  </a:lnTo>
                  <a:lnTo>
                    <a:pt x="1902537" y="168944"/>
                  </a:lnTo>
                  <a:lnTo>
                    <a:pt x="1887334" y="189290"/>
                  </a:lnTo>
                  <a:lnTo>
                    <a:pt x="1939050" y="189290"/>
                  </a:lnTo>
                  <a:lnTo>
                    <a:pt x="1923075" y="120793"/>
                  </a:lnTo>
                  <a:close/>
                </a:path>
                <a:path w="1945639" h="1802764">
                  <a:moveTo>
                    <a:pt x="1659149" y="25377"/>
                  </a:moveTo>
                  <a:lnTo>
                    <a:pt x="1515664" y="25377"/>
                  </a:lnTo>
                  <a:lnTo>
                    <a:pt x="1538780" y="25941"/>
                  </a:lnTo>
                  <a:lnTo>
                    <a:pt x="1561543" y="27942"/>
                  </a:lnTo>
                  <a:lnTo>
                    <a:pt x="1606138" y="35965"/>
                  </a:lnTo>
                  <a:lnTo>
                    <a:pt x="1649670" y="48875"/>
                  </a:lnTo>
                  <a:lnTo>
                    <a:pt x="1692584" y="66221"/>
                  </a:lnTo>
                  <a:lnTo>
                    <a:pt x="1734466" y="87212"/>
                  </a:lnTo>
                  <a:lnTo>
                    <a:pt x="1775772" y="111366"/>
                  </a:lnTo>
                  <a:lnTo>
                    <a:pt x="1816634" y="138084"/>
                  </a:lnTo>
                  <a:lnTo>
                    <a:pt x="1857185" y="166758"/>
                  </a:lnTo>
                  <a:lnTo>
                    <a:pt x="1877108" y="181648"/>
                  </a:lnTo>
                  <a:lnTo>
                    <a:pt x="1892415" y="161383"/>
                  </a:lnTo>
                  <a:lnTo>
                    <a:pt x="1830528" y="116820"/>
                  </a:lnTo>
                  <a:lnTo>
                    <a:pt x="1788581" y="89433"/>
                  </a:lnTo>
                  <a:lnTo>
                    <a:pt x="1745828" y="64495"/>
                  </a:lnTo>
                  <a:lnTo>
                    <a:pt x="1702087" y="42665"/>
                  </a:lnTo>
                  <a:lnTo>
                    <a:pt x="1659149" y="2537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58140" y="2683019"/>
              <a:ext cx="2185670" cy="445770"/>
            </a:xfrm>
            <a:custGeom>
              <a:avLst/>
              <a:gdLst/>
              <a:ahLst/>
              <a:cxnLst/>
              <a:rect l="l" t="t" r="r" b="b"/>
              <a:pathLst>
                <a:path w="2185670" h="445769">
                  <a:moveTo>
                    <a:pt x="1408682" y="0"/>
                  </a:moveTo>
                  <a:lnTo>
                    <a:pt x="1337797" y="3303"/>
                  </a:lnTo>
                  <a:lnTo>
                    <a:pt x="1263785" y="11089"/>
                  </a:lnTo>
                  <a:lnTo>
                    <a:pt x="1186652" y="23055"/>
                  </a:lnTo>
                  <a:lnTo>
                    <a:pt x="1106611" y="38895"/>
                  </a:lnTo>
                  <a:lnTo>
                    <a:pt x="1023880" y="58304"/>
                  </a:lnTo>
                  <a:lnTo>
                    <a:pt x="938674" y="80984"/>
                  </a:lnTo>
                  <a:lnTo>
                    <a:pt x="851220" y="106634"/>
                  </a:lnTo>
                  <a:lnTo>
                    <a:pt x="761735" y="134954"/>
                  </a:lnTo>
                  <a:lnTo>
                    <a:pt x="670448" y="165648"/>
                  </a:lnTo>
                  <a:lnTo>
                    <a:pt x="577582" y="198418"/>
                  </a:lnTo>
                  <a:lnTo>
                    <a:pt x="483364" y="232964"/>
                  </a:lnTo>
                  <a:lnTo>
                    <a:pt x="291786" y="306200"/>
                  </a:lnTo>
                  <a:lnTo>
                    <a:pt x="0" y="421938"/>
                  </a:lnTo>
                  <a:lnTo>
                    <a:pt x="9400" y="445535"/>
                  </a:lnTo>
                  <a:lnTo>
                    <a:pt x="301078" y="329839"/>
                  </a:lnTo>
                  <a:lnTo>
                    <a:pt x="362316" y="306162"/>
                  </a:lnTo>
                  <a:lnTo>
                    <a:pt x="492343" y="256725"/>
                  </a:lnTo>
                  <a:lnTo>
                    <a:pt x="586325" y="222265"/>
                  </a:lnTo>
                  <a:lnTo>
                    <a:pt x="678900" y="189600"/>
                  </a:lnTo>
                  <a:lnTo>
                    <a:pt x="769830" y="159030"/>
                  </a:lnTo>
                  <a:lnTo>
                    <a:pt x="858883" y="130850"/>
                  </a:lnTo>
                  <a:lnTo>
                    <a:pt x="945822" y="105357"/>
                  </a:lnTo>
                  <a:lnTo>
                    <a:pt x="1030411" y="82850"/>
                  </a:lnTo>
                  <a:lnTo>
                    <a:pt x="1112412" y="63624"/>
                  </a:lnTo>
                  <a:lnTo>
                    <a:pt x="1191581" y="47972"/>
                  </a:lnTo>
                  <a:lnTo>
                    <a:pt x="1267675" y="36189"/>
                  </a:lnTo>
                  <a:lnTo>
                    <a:pt x="1340449" y="28564"/>
                  </a:lnTo>
                  <a:lnTo>
                    <a:pt x="1409448" y="25388"/>
                  </a:lnTo>
                  <a:lnTo>
                    <a:pt x="1632047" y="25388"/>
                  </a:lnTo>
                  <a:lnTo>
                    <a:pt x="1600065" y="17547"/>
                  </a:lnTo>
                  <a:lnTo>
                    <a:pt x="1539473" y="7366"/>
                  </a:lnTo>
                  <a:lnTo>
                    <a:pt x="1475902" y="1430"/>
                  </a:lnTo>
                  <a:lnTo>
                    <a:pt x="1442731" y="130"/>
                  </a:lnTo>
                  <a:lnTo>
                    <a:pt x="1408682" y="0"/>
                  </a:lnTo>
                  <a:close/>
                </a:path>
                <a:path w="2185670" h="445769">
                  <a:moveTo>
                    <a:pt x="2121232" y="361332"/>
                  </a:moveTo>
                  <a:lnTo>
                    <a:pt x="2086192" y="398113"/>
                  </a:lnTo>
                  <a:lnTo>
                    <a:pt x="2185163" y="404699"/>
                  </a:lnTo>
                  <a:lnTo>
                    <a:pt x="2181170" y="370093"/>
                  </a:lnTo>
                  <a:lnTo>
                    <a:pt x="2130427" y="370093"/>
                  </a:lnTo>
                  <a:lnTo>
                    <a:pt x="2121232" y="361332"/>
                  </a:lnTo>
                  <a:close/>
                </a:path>
                <a:path w="2185670" h="445769">
                  <a:moveTo>
                    <a:pt x="2138751" y="342943"/>
                  </a:moveTo>
                  <a:lnTo>
                    <a:pt x="2121232" y="361332"/>
                  </a:lnTo>
                  <a:lnTo>
                    <a:pt x="2130427" y="370093"/>
                  </a:lnTo>
                  <a:lnTo>
                    <a:pt x="2147947" y="351703"/>
                  </a:lnTo>
                  <a:lnTo>
                    <a:pt x="2138751" y="342943"/>
                  </a:lnTo>
                  <a:close/>
                </a:path>
                <a:path w="2185670" h="445769">
                  <a:moveTo>
                    <a:pt x="2173792" y="306162"/>
                  </a:moveTo>
                  <a:lnTo>
                    <a:pt x="2138751" y="342943"/>
                  </a:lnTo>
                  <a:lnTo>
                    <a:pt x="2147947" y="351703"/>
                  </a:lnTo>
                  <a:lnTo>
                    <a:pt x="2130427" y="370093"/>
                  </a:lnTo>
                  <a:lnTo>
                    <a:pt x="2181170" y="370093"/>
                  </a:lnTo>
                  <a:lnTo>
                    <a:pt x="2173792" y="306162"/>
                  </a:lnTo>
                  <a:close/>
                </a:path>
                <a:path w="2185670" h="445769">
                  <a:moveTo>
                    <a:pt x="1632047" y="25388"/>
                  </a:moveTo>
                  <a:lnTo>
                    <a:pt x="1409448" y="25388"/>
                  </a:lnTo>
                  <a:lnTo>
                    <a:pt x="1442628" y="25530"/>
                  </a:lnTo>
                  <a:lnTo>
                    <a:pt x="1474903" y="26809"/>
                  </a:lnTo>
                  <a:lnTo>
                    <a:pt x="1537103" y="32655"/>
                  </a:lnTo>
                  <a:lnTo>
                    <a:pt x="1595842" y="42593"/>
                  </a:lnTo>
                  <a:lnTo>
                    <a:pt x="1651595" y="56333"/>
                  </a:lnTo>
                  <a:lnTo>
                    <a:pt x="1704619" y="73583"/>
                  </a:lnTo>
                  <a:lnTo>
                    <a:pt x="1755161" y="94056"/>
                  </a:lnTo>
                  <a:lnTo>
                    <a:pt x="1803471" y="117469"/>
                  </a:lnTo>
                  <a:lnTo>
                    <a:pt x="1849789" y="143544"/>
                  </a:lnTo>
                  <a:lnTo>
                    <a:pt x="1894353" y="171998"/>
                  </a:lnTo>
                  <a:lnTo>
                    <a:pt x="1937395" y="202551"/>
                  </a:lnTo>
                  <a:lnTo>
                    <a:pt x="1979142" y="234919"/>
                  </a:lnTo>
                  <a:lnTo>
                    <a:pt x="2019823" y="268817"/>
                  </a:lnTo>
                  <a:lnTo>
                    <a:pt x="2059659" y="303951"/>
                  </a:lnTo>
                  <a:lnTo>
                    <a:pt x="2098879" y="340034"/>
                  </a:lnTo>
                  <a:lnTo>
                    <a:pt x="2121232" y="361332"/>
                  </a:lnTo>
                  <a:lnTo>
                    <a:pt x="2138751" y="342943"/>
                  </a:lnTo>
                  <a:lnTo>
                    <a:pt x="2076458" y="284901"/>
                  </a:lnTo>
                  <a:lnTo>
                    <a:pt x="2036079" y="249300"/>
                  </a:lnTo>
                  <a:lnTo>
                    <a:pt x="1994702" y="214843"/>
                  </a:lnTo>
                  <a:lnTo>
                    <a:pt x="1952091" y="181834"/>
                  </a:lnTo>
                  <a:lnTo>
                    <a:pt x="1908014" y="150585"/>
                  </a:lnTo>
                  <a:lnTo>
                    <a:pt x="1862239" y="121404"/>
                  </a:lnTo>
                  <a:lnTo>
                    <a:pt x="1814536" y="94607"/>
                  </a:lnTo>
                  <a:lnTo>
                    <a:pt x="1764684" y="70509"/>
                  </a:lnTo>
                  <a:lnTo>
                    <a:pt x="1712461" y="49424"/>
                  </a:lnTo>
                  <a:lnTo>
                    <a:pt x="1657658" y="31667"/>
                  </a:lnTo>
                  <a:lnTo>
                    <a:pt x="1632047" y="2538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85635" y="3339660"/>
              <a:ext cx="331603" cy="2743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8663" y="4028683"/>
              <a:ext cx="331603" cy="27431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04697" y="2182964"/>
              <a:ext cx="699770" cy="2759710"/>
            </a:xfrm>
            <a:custGeom>
              <a:avLst/>
              <a:gdLst/>
              <a:ahLst/>
              <a:cxnLst/>
              <a:rect l="l" t="t" r="r" b="b"/>
              <a:pathLst>
                <a:path w="699769" h="2759710">
                  <a:moveTo>
                    <a:pt x="676287" y="2390368"/>
                  </a:moveTo>
                  <a:lnTo>
                    <a:pt x="0" y="2390368"/>
                  </a:lnTo>
                  <a:lnTo>
                    <a:pt x="0" y="2759697"/>
                  </a:lnTo>
                  <a:lnTo>
                    <a:pt x="676287" y="2759697"/>
                  </a:lnTo>
                  <a:lnTo>
                    <a:pt x="676287" y="2390368"/>
                  </a:lnTo>
                  <a:close/>
                </a:path>
                <a:path w="699769" h="2759710">
                  <a:moveTo>
                    <a:pt x="678154" y="1568665"/>
                  </a:moveTo>
                  <a:lnTo>
                    <a:pt x="1866" y="1568665"/>
                  </a:lnTo>
                  <a:lnTo>
                    <a:pt x="1866" y="1937994"/>
                  </a:lnTo>
                  <a:lnTo>
                    <a:pt x="678154" y="1937994"/>
                  </a:lnTo>
                  <a:lnTo>
                    <a:pt x="678154" y="1568665"/>
                  </a:lnTo>
                  <a:close/>
                </a:path>
                <a:path w="699769" h="2759710">
                  <a:moveTo>
                    <a:pt x="699363" y="0"/>
                  </a:moveTo>
                  <a:lnTo>
                    <a:pt x="23088" y="0"/>
                  </a:lnTo>
                  <a:lnTo>
                    <a:pt x="23088" y="369328"/>
                  </a:lnTo>
                  <a:lnTo>
                    <a:pt x="699363" y="369328"/>
                  </a:lnTo>
                  <a:lnTo>
                    <a:pt x="699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451" y="3716444"/>
              <a:ext cx="759293" cy="4508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605" y="4521126"/>
              <a:ext cx="758952" cy="4480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2900" y="2119254"/>
              <a:ext cx="758952" cy="448055"/>
            </a:xfrm>
            <a:prstGeom prst="rect">
              <a:avLst/>
            </a:prstGeom>
          </p:spPr>
        </p:pic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7122" y="2718308"/>
            <a:ext cx="184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90" dirty="0"/>
              <a:t> </a:t>
            </a:r>
            <a:r>
              <a:rPr spc="-810" dirty="0"/>
              <a:t>1.1</a:t>
            </a:r>
            <a:endParaRPr spc="-8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0540" y="3423799"/>
            <a:ext cx="2776855" cy="1567815"/>
            <a:chOff x="7570540" y="3423799"/>
            <a:chExt cx="2776855" cy="1567815"/>
          </a:xfrm>
        </p:grpSpPr>
        <p:sp>
          <p:nvSpPr>
            <p:cNvPr id="3" name="object 3"/>
            <p:cNvSpPr/>
            <p:nvPr/>
          </p:nvSpPr>
          <p:spPr>
            <a:xfrm>
              <a:off x="7591303" y="4671570"/>
              <a:ext cx="2743200" cy="307340"/>
            </a:xfrm>
            <a:custGeom>
              <a:avLst/>
              <a:gdLst/>
              <a:ahLst/>
              <a:cxnLst/>
              <a:rect l="l" t="t" r="r" b="b"/>
              <a:pathLst>
                <a:path w="2743200" h="307339">
                  <a:moveTo>
                    <a:pt x="0" y="0"/>
                  </a:moveTo>
                  <a:lnTo>
                    <a:pt x="2743200" y="0"/>
                  </a:lnTo>
                  <a:lnTo>
                    <a:pt x="2743200" y="307017"/>
                  </a:lnTo>
                  <a:lnTo>
                    <a:pt x="0" y="307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83240" y="3436499"/>
              <a:ext cx="2743200" cy="321310"/>
            </a:xfrm>
            <a:custGeom>
              <a:avLst/>
              <a:gdLst/>
              <a:ahLst/>
              <a:cxnLst/>
              <a:rect l="l" t="t" r="r" b="b"/>
              <a:pathLst>
                <a:path w="2743200" h="321310">
                  <a:moveTo>
                    <a:pt x="0" y="0"/>
                  </a:moveTo>
                  <a:lnTo>
                    <a:pt x="2743200" y="0"/>
                  </a:lnTo>
                  <a:lnTo>
                    <a:pt x="2743200" y="320774"/>
                  </a:lnTo>
                  <a:lnTo>
                    <a:pt x="0" y="3207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945877" y="3434588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2057" y="2638897"/>
            <a:ext cx="7945755" cy="3713479"/>
            <a:chOff x="2402057" y="2638897"/>
            <a:chExt cx="7945755" cy="3713479"/>
          </a:xfrm>
        </p:grpSpPr>
        <p:sp>
          <p:nvSpPr>
            <p:cNvPr id="7" name="object 7"/>
            <p:cNvSpPr/>
            <p:nvPr/>
          </p:nvSpPr>
          <p:spPr>
            <a:xfrm>
              <a:off x="7591302" y="5815239"/>
              <a:ext cx="2743200" cy="347980"/>
            </a:xfrm>
            <a:custGeom>
              <a:avLst/>
              <a:gdLst/>
              <a:ahLst/>
              <a:cxnLst/>
              <a:rect l="l" t="t" r="r" b="b"/>
              <a:pathLst>
                <a:path w="2743200" h="347979">
                  <a:moveTo>
                    <a:pt x="0" y="0"/>
                  </a:moveTo>
                  <a:lnTo>
                    <a:pt x="2743200" y="0"/>
                  </a:lnTo>
                  <a:lnTo>
                    <a:pt x="2743200" y="347389"/>
                  </a:lnTo>
                  <a:lnTo>
                    <a:pt x="0" y="3473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29146" y="3408700"/>
              <a:ext cx="1934210" cy="2943225"/>
            </a:xfrm>
            <a:custGeom>
              <a:avLst/>
              <a:gdLst/>
              <a:ahLst/>
              <a:cxnLst/>
              <a:rect l="l" t="t" r="r" b="b"/>
              <a:pathLst>
                <a:path w="1934209" h="2943225">
                  <a:moveTo>
                    <a:pt x="1934203" y="0"/>
                  </a:moveTo>
                  <a:lnTo>
                    <a:pt x="0" y="0"/>
                  </a:lnTo>
                  <a:lnTo>
                    <a:pt x="0" y="2943113"/>
                  </a:lnTo>
                  <a:lnTo>
                    <a:pt x="1934203" y="2943113"/>
                  </a:lnTo>
                  <a:lnTo>
                    <a:pt x="1934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02057" y="3287539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1676" y="3125024"/>
              <a:ext cx="2412365" cy="369570"/>
            </a:xfrm>
            <a:custGeom>
              <a:avLst/>
              <a:gdLst/>
              <a:ahLst/>
              <a:cxnLst/>
              <a:rect l="l" t="t" r="r" b="b"/>
              <a:pathLst>
                <a:path w="2412365" h="369570">
                  <a:moveTo>
                    <a:pt x="2411896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2411896" y="369332"/>
                  </a:lnTo>
                  <a:lnTo>
                    <a:pt x="241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2057" y="2800638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53376" y="263889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4" h="369569">
                  <a:moveTo>
                    <a:pt x="188019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880195" y="369332"/>
                  </a:lnTo>
                  <a:lnTo>
                    <a:pt x="1880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8419" y="295147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ServletContextListener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5335" y="1407916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0415" y="2660396"/>
            <a:ext cx="216408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new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Servlet()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init(ServletConfig)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02057" y="4301835"/>
            <a:ext cx="6498590" cy="1557020"/>
            <a:chOff x="2402057" y="4301835"/>
            <a:chExt cx="6498590" cy="1557020"/>
          </a:xfrm>
        </p:grpSpPr>
        <p:sp>
          <p:nvSpPr>
            <p:cNvPr id="17" name="object 17"/>
            <p:cNvSpPr/>
            <p:nvPr/>
          </p:nvSpPr>
          <p:spPr>
            <a:xfrm>
              <a:off x="2402057" y="5681964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52643" y="5489235"/>
              <a:ext cx="1410970" cy="369570"/>
            </a:xfrm>
            <a:custGeom>
              <a:avLst/>
              <a:gdLst/>
              <a:ahLst/>
              <a:cxnLst/>
              <a:rect l="l" t="t" r="r" b="b"/>
              <a:pathLst>
                <a:path w="1410970" h="369570">
                  <a:moveTo>
                    <a:pt x="1410973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0973" y="369331"/>
                  </a:lnTo>
                  <a:lnTo>
                    <a:pt x="1410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02057" y="44574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46759" y="4301835"/>
              <a:ext cx="1217295" cy="369570"/>
            </a:xfrm>
            <a:custGeom>
              <a:avLst/>
              <a:gdLst/>
              <a:ahLst/>
              <a:cxnLst/>
              <a:rect l="l" t="t" r="r" b="b"/>
              <a:pathLst>
                <a:path w="1217295" h="369570">
                  <a:moveTo>
                    <a:pt x="121685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216856" y="369331"/>
                  </a:lnTo>
                  <a:lnTo>
                    <a:pt x="1216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31383" y="4254500"/>
            <a:ext cx="3587750" cy="18719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2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doGet(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504440">
              <a:lnSpc>
                <a:spcPct val="100000"/>
              </a:lnSpc>
              <a:spcBef>
                <a:spcPts val="53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doGet()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destory(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34505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dest</a:t>
            </a:r>
            <a:r>
              <a:rPr lang="en-US" sz="1800" dirty="0">
                <a:latin typeface="Verdana" panose="020B0604030504040204"/>
                <a:cs typeface="Verdana" panose="020B0604030504040204"/>
              </a:rPr>
              <a:t>ro</a:t>
            </a:r>
            <a:r>
              <a:rPr sz="1800" dirty="0">
                <a:latin typeface="Verdana" panose="020B0604030504040204"/>
                <a:cs typeface="Verdana" panose="020B0604030504040204"/>
              </a:rPr>
              <a:t>y()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1514" y="1407916"/>
            <a:ext cx="1730375" cy="8585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332" y="2443314"/>
            <a:ext cx="6590030" cy="4050665"/>
          </a:xfrm>
          <a:custGeom>
            <a:avLst/>
            <a:gdLst/>
            <a:ahLst/>
            <a:cxnLst/>
            <a:rect l="l" t="t" r="r" b="b"/>
            <a:pathLst>
              <a:path w="6590030" h="4050665">
                <a:moveTo>
                  <a:pt x="45720" y="0"/>
                </a:moveTo>
                <a:lnTo>
                  <a:pt x="0" y="0"/>
                </a:lnTo>
                <a:lnTo>
                  <a:pt x="0" y="4050233"/>
                </a:lnTo>
                <a:lnTo>
                  <a:pt x="45720" y="4050233"/>
                </a:lnTo>
                <a:lnTo>
                  <a:pt x="45720" y="0"/>
                </a:lnTo>
                <a:close/>
              </a:path>
              <a:path w="6590030" h="4050665">
                <a:moveTo>
                  <a:pt x="6589535" y="0"/>
                </a:moveTo>
                <a:lnTo>
                  <a:pt x="6543815" y="0"/>
                </a:lnTo>
                <a:lnTo>
                  <a:pt x="6543815" y="4050233"/>
                </a:lnTo>
                <a:lnTo>
                  <a:pt x="6589535" y="4050233"/>
                </a:lnTo>
                <a:lnTo>
                  <a:pt x="65895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3016726"/>
            <a:ext cx="319501" cy="2622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1644" y="2299811"/>
            <a:ext cx="3510915" cy="2203450"/>
          </a:xfrm>
          <a:custGeom>
            <a:avLst/>
            <a:gdLst/>
            <a:ahLst/>
            <a:cxnLst/>
            <a:rect l="l" t="t" r="r" b="b"/>
            <a:pathLst>
              <a:path w="3510915" h="2203450">
                <a:moveTo>
                  <a:pt x="3510532" y="0"/>
                </a:moveTo>
                <a:lnTo>
                  <a:pt x="0" y="0"/>
                </a:lnTo>
                <a:lnTo>
                  <a:pt x="0" y="2203343"/>
                </a:lnTo>
                <a:lnTo>
                  <a:pt x="3510532" y="2203343"/>
                </a:lnTo>
                <a:lnTo>
                  <a:pt x="3510532" y="0"/>
                </a:lnTo>
                <a:close/>
              </a:path>
            </a:pathLst>
          </a:custGeom>
          <a:solidFill>
            <a:srgbClr val="F05A28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solidFill>
            <a:srgbClr val="675BA7">
              <a:alpha val="21179"/>
            </a:srgbClr>
          </a:solidFill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2821" y="5281301"/>
            <a:ext cx="742991" cy="760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466196" y="4689850"/>
            <a:ext cx="2159635" cy="1657985"/>
            <a:chOff x="6466196" y="4689850"/>
            <a:chExt cx="2159635" cy="1657985"/>
          </a:xfrm>
        </p:grpSpPr>
        <p:sp>
          <p:nvSpPr>
            <p:cNvPr id="11" name="object 11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3" y="1604966"/>
                  </a:lnTo>
                  <a:lnTo>
                    <a:pt x="2126546" y="1575594"/>
                  </a:lnTo>
                  <a:lnTo>
                    <a:pt x="2133808" y="1539626"/>
                  </a:lnTo>
                  <a:lnTo>
                    <a:pt x="2133808" y="92403"/>
                  </a:lnTo>
                  <a:lnTo>
                    <a:pt x="2126546" y="56435"/>
                  </a:lnTo>
                  <a:lnTo>
                    <a:pt x="2106743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9975" y="2121407"/>
            <a:ext cx="5579110" cy="4436745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3603625">
              <a:lnSpc>
                <a:spcPct val="1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0077" y="3780873"/>
            <a:ext cx="443230" cy="443230"/>
            <a:chOff x="5530077" y="3780873"/>
            <a:chExt cx="443230" cy="4432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578" y="3842290"/>
              <a:ext cx="329385" cy="3293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0077" y="3780873"/>
              <a:ext cx="443170" cy="44317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68480" y="3771806"/>
            <a:ext cx="965835" cy="443230"/>
            <a:chOff x="7068480" y="3771806"/>
            <a:chExt cx="965835" cy="4432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480" y="3771806"/>
              <a:ext cx="443170" cy="4431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795" y="3771806"/>
              <a:ext cx="443170" cy="4431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509" y="3832621"/>
              <a:ext cx="328341" cy="3291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3606" y="3830517"/>
              <a:ext cx="329183" cy="32918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041153" y="3780873"/>
            <a:ext cx="443230" cy="443230"/>
            <a:chOff x="6041153" y="3780873"/>
            <a:chExt cx="443230" cy="44323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1153" y="3780873"/>
              <a:ext cx="443170" cy="44317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396" y="3837866"/>
              <a:ext cx="328341" cy="32918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545724" y="3771806"/>
            <a:ext cx="443230" cy="443230"/>
            <a:chOff x="6545724" y="3771806"/>
            <a:chExt cx="443230" cy="4432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5724" y="3771806"/>
              <a:ext cx="443170" cy="443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3377" y="3830415"/>
              <a:ext cx="329183" cy="32918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37303" y="2683008"/>
            <a:ext cx="3080385" cy="935355"/>
            <a:chOff x="4437303" y="2683008"/>
            <a:chExt cx="3080385" cy="93535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7502" y="2817586"/>
              <a:ext cx="1499615" cy="8002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37303" y="2683008"/>
              <a:ext cx="2106295" cy="369570"/>
            </a:xfrm>
            <a:custGeom>
              <a:avLst/>
              <a:gdLst/>
              <a:ahLst/>
              <a:cxnLst/>
              <a:rect l="l" t="t" r="r" b="b"/>
              <a:pathLst>
                <a:path w="2106295" h="369569">
                  <a:moveTo>
                    <a:pt x="1357355" y="0"/>
                  </a:moveTo>
                  <a:lnTo>
                    <a:pt x="1289303" y="2689"/>
                  </a:lnTo>
                  <a:lnTo>
                    <a:pt x="1218025" y="9051"/>
                  </a:lnTo>
                  <a:lnTo>
                    <a:pt x="1143725" y="18830"/>
                  </a:lnTo>
                  <a:lnTo>
                    <a:pt x="1066609" y="31777"/>
                  </a:lnTo>
                  <a:lnTo>
                    <a:pt x="986891" y="47646"/>
                  </a:lnTo>
                  <a:lnTo>
                    <a:pt x="904783" y="66191"/>
                  </a:lnTo>
                  <a:lnTo>
                    <a:pt x="820498" y="87163"/>
                  </a:lnTo>
                  <a:lnTo>
                    <a:pt x="734255" y="110323"/>
                  </a:lnTo>
                  <a:lnTo>
                    <a:pt x="646268" y="135425"/>
                  </a:lnTo>
                  <a:lnTo>
                    <a:pt x="556759" y="162225"/>
                  </a:lnTo>
                  <a:lnTo>
                    <a:pt x="374011" y="219955"/>
                  </a:lnTo>
                  <a:lnTo>
                    <a:pt x="0" y="345043"/>
                  </a:lnTo>
                  <a:lnTo>
                    <a:pt x="8134" y="369105"/>
                  </a:lnTo>
                  <a:lnTo>
                    <a:pt x="381989" y="244069"/>
                  </a:lnTo>
                  <a:lnTo>
                    <a:pt x="564304" y="186479"/>
                  </a:lnTo>
                  <a:lnTo>
                    <a:pt x="653554" y="159758"/>
                  </a:lnTo>
                  <a:lnTo>
                    <a:pt x="741222" y="134749"/>
                  </a:lnTo>
                  <a:lnTo>
                    <a:pt x="827086" y="111695"/>
                  </a:lnTo>
                  <a:lnTo>
                    <a:pt x="910916" y="90839"/>
                  </a:lnTo>
                  <a:lnTo>
                    <a:pt x="992485" y="72423"/>
                  </a:lnTo>
                  <a:lnTo>
                    <a:pt x="1071567" y="56690"/>
                  </a:lnTo>
                  <a:lnTo>
                    <a:pt x="1147928" y="43881"/>
                  </a:lnTo>
                  <a:lnTo>
                    <a:pt x="1221337" y="34235"/>
                  </a:lnTo>
                  <a:lnTo>
                    <a:pt x="1291558" y="27990"/>
                  </a:lnTo>
                  <a:lnTo>
                    <a:pt x="1358352" y="25380"/>
                  </a:lnTo>
                  <a:lnTo>
                    <a:pt x="1594839" y="25380"/>
                  </a:lnTo>
                  <a:lnTo>
                    <a:pt x="1541738" y="14330"/>
                  </a:lnTo>
                  <a:lnTo>
                    <a:pt x="1483429" y="6014"/>
                  </a:lnTo>
                  <a:lnTo>
                    <a:pt x="1422032" y="1158"/>
                  </a:lnTo>
                  <a:lnTo>
                    <a:pt x="1357355" y="0"/>
                  </a:lnTo>
                  <a:close/>
                </a:path>
                <a:path w="2106295" h="369569">
                  <a:moveTo>
                    <a:pt x="2038757" y="295295"/>
                  </a:moveTo>
                  <a:lnTo>
                    <a:pt x="2006820" y="334803"/>
                  </a:lnTo>
                  <a:lnTo>
                    <a:pt x="2106000" y="333322"/>
                  </a:lnTo>
                  <a:lnTo>
                    <a:pt x="2100027" y="303281"/>
                  </a:lnTo>
                  <a:lnTo>
                    <a:pt x="2048633" y="303281"/>
                  </a:lnTo>
                  <a:lnTo>
                    <a:pt x="2038757" y="295295"/>
                  </a:lnTo>
                  <a:close/>
                </a:path>
                <a:path w="2106295" h="369569">
                  <a:moveTo>
                    <a:pt x="2054722" y="275545"/>
                  </a:moveTo>
                  <a:lnTo>
                    <a:pt x="2038757" y="295295"/>
                  </a:lnTo>
                  <a:lnTo>
                    <a:pt x="2048633" y="303281"/>
                  </a:lnTo>
                  <a:lnTo>
                    <a:pt x="2064600" y="283527"/>
                  </a:lnTo>
                  <a:lnTo>
                    <a:pt x="2054722" y="275545"/>
                  </a:lnTo>
                  <a:close/>
                </a:path>
                <a:path w="2106295" h="369569">
                  <a:moveTo>
                    <a:pt x="2086659" y="236037"/>
                  </a:moveTo>
                  <a:lnTo>
                    <a:pt x="2054722" y="275545"/>
                  </a:lnTo>
                  <a:lnTo>
                    <a:pt x="2064600" y="283527"/>
                  </a:lnTo>
                  <a:lnTo>
                    <a:pt x="2048633" y="303281"/>
                  </a:lnTo>
                  <a:lnTo>
                    <a:pt x="2100027" y="303281"/>
                  </a:lnTo>
                  <a:lnTo>
                    <a:pt x="2086659" y="236037"/>
                  </a:lnTo>
                  <a:close/>
                </a:path>
                <a:path w="2106295" h="369569">
                  <a:moveTo>
                    <a:pt x="1594839" y="25380"/>
                  </a:moveTo>
                  <a:lnTo>
                    <a:pt x="1358352" y="25380"/>
                  </a:lnTo>
                  <a:lnTo>
                    <a:pt x="1421570" y="26554"/>
                  </a:lnTo>
                  <a:lnTo>
                    <a:pt x="1481416" y="31334"/>
                  </a:lnTo>
                  <a:lnTo>
                    <a:pt x="1538140" y="39474"/>
                  </a:lnTo>
                  <a:lnTo>
                    <a:pt x="1591979" y="50728"/>
                  </a:lnTo>
                  <a:lnTo>
                    <a:pt x="1643170" y="64857"/>
                  </a:lnTo>
                  <a:lnTo>
                    <a:pt x="1691952" y="81621"/>
                  </a:lnTo>
                  <a:lnTo>
                    <a:pt x="1738563" y="100787"/>
                  </a:lnTo>
                  <a:lnTo>
                    <a:pt x="1783236" y="122124"/>
                  </a:lnTo>
                  <a:lnTo>
                    <a:pt x="1826202" y="145401"/>
                  </a:lnTo>
                  <a:lnTo>
                    <a:pt x="1867689" y="170389"/>
                  </a:lnTo>
                  <a:lnTo>
                    <a:pt x="1907921" y="196856"/>
                  </a:lnTo>
                  <a:lnTo>
                    <a:pt x="1947119" y="224570"/>
                  </a:lnTo>
                  <a:lnTo>
                    <a:pt x="2023400" y="282878"/>
                  </a:lnTo>
                  <a:lnTo>
                    <a:pt x="2038757" y="295295"/>
                  </a:lnTo>
                  <a:lnTo>
                    <a:pt x="2054722" y="275545"/>
                  </a:lnTo>
                  <a:lnTo>
                    <a:pt x="1961780" y="203828"/>
                  </a:lnTo>
                  <a:lnTo>
                    <a:pt x="1921877" y="175633"/>
                  </a:lnTo>
                  <a:lnTo>
                    <a:pt x="1880788" y="148626"/>
                  </a:lnTo>
                  <a:lnTo>
                    <a:pt x="1838294" y="123064"/>
                  </a:lnTo>
                  <a:lnTo>
                    <a:pt x="1794174" y="99199"/>
                  </a:lnTo>
                  <a:lnTo>
                    <a:pt x="1748213" y="77290"/>
                  </a:lnTo>
                  <a:lnTo>
                    <a:pt x="1700195" y="57595"/>
                  </a:lnTo>
                  <a:lnTo>
                    <a:pt x="1649915" y="40369"/>
                  </a:lnTo>
                  <a:lnTo>
                    <a:pt x="1597164" y="25864"/>
                  </a:lnTo>
                  <a:lnTo>
                    <a:pt x="1594839" y="2538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6768097" y="4293664"/>
            <a:ext cx="960755" cy="2023745"/>
            <a:chOff x="6768097" y="4293664"/>
            <a:chExt cx="960755" cy="2023745"/>
          </a:xfrm>
        </p:grpSpPr>
        <p:sp>
          <p:nvSpPr>
            <p:cNvPr id="37" name="object 37"/>
            <p:cNvSpPr/>
            <p:nvPr/>
          </p:nvSpPr>
          <p:spPr>
            <a:xfrm>
              <a:off x="6768097" y="4293664"/>
              <a:ext cx="358775" cy="828675"/>
            </a:xfrm>
            <a:custGeom>
              <a:avLst/>
              <a:gdLst/>
              <a:ahLst/>
              <a:cxnLst/>
              <a:rect l="l" t="t" r="r" b="b"/>
              <a:pathLst>
                <a:path w="358775" h="828675">
                  <a:moveTo>
                    <a:pt x="311652" y="762921"/>
                  </a:moveTo>
                  <a:lnTo>
                    <a:pt x="288182" y="772632"/>
                  </a:lnTo>
                  <a:lnTo>
                    <a:pt x="352521" y="828476"/>
                  </a:lnTo>
                  <a:lnTo>
                    <a:pt x="356367" y="774656"/>
                  </a:lnTo>
                  <a:lnTo>
                    <a:pt x="316508" y="774656"/>
                  </a:lnTo>
                  <a:lnTo>
                    <a:pt x="311652" y="762921"/>
                  </a:lnTo>
                  <a:close/>
                </a:path>
                <a:path w="358775" h="828675">
                  <a:moveTo>
                    <a:pt x="335122" y="753210"/>
                  </a:moveTo>
                  <a:lnTo>
                    <a:pt x="311652" y="762921"/>
                  </a:lnTo>
                  <a:lnTo>
                    <a:pt x="316508" y="774656"/>
                  </a:lnTo>
                  <a:lnTo>
                    <a:pt x="339977" y="764945"/>
                  </a:lnTo>
                  <a:lnTo>
                    <a:pt x="335122" y="753210"/>
                  </a:lnTo>
                  <a:close/>
                </a:path>
                <a:path w="358775" h="828675">
                  <a:moveTo>
                    <a:pt x="358593" y="743498"/>
                  </a:moveTo>
                  <a:lnTo>
                    <a:pt x="335122" y="753210"/>
                  </a:lnTo>
                  <a:lnTo>
                    <a:pt x="339977" y="764945"/>
                  </a:lnTo>
                  <a:lnTo>
                    <a:pt x="316508" y="774656"/>
                  </a:lnTo>
                  <a:lnTo>
                    <a:pt x="356367" y="774656"/>
                  </a:lnTo>
                  <a:lnTo>
                    <a:pt x="358593" y="743498"/>
                  </a:lnTo>
                  <a:close/>
                </a:path>
                <a:path w="358775" h="828675">
                  <a:moveTo>
                    <a:pt x="23470" y="0"/>
                  </a:moveTo>
                  <a:lnTo>
                    <a:pt x="0" y="9711"/>
                  </a:lnTo>
                  <a:lnTo>
                    <a:pt x="311652" y="762921"/>
                  </a:lnTo>
                  <a:lnTo>
                    <a:pt x="335122" y="753210"/>
                  </a:lnTo>
                  <a:lnTo>
                    <a:pt x="2347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3496" y="5160843"/>
              <a:ext cx="36819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945791"/>
              <a:ext cx="36819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543119"/>
              <a:ext cx="368197" cy="3657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172957"/>
              <a:ext cx="307238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572353"/>
              <a:ext cx="307238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951503"/>
              <a:ext cx="307238" cy="36575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6637681" y="5152717"/>
            <a:ext cx="1813560" cy="1169670"/>
            <a:chOff x="6637681" y="5152717"/>
            <a:chExt cx="1813560" cy="116967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7681" y="5548260"/>
              <a:ext cx="310436" cy="36933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9182" y="5952979"/>
              <a:ext cx="310436" cy="3693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1279" y="5152717"/>
              <a:ext cx="307432" cy="3657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2909" y="5187923"/>
              <a:ext cx="308226" cy="7296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9069" y="5176833"/>
              <a:ext cx="309186" cy="7315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8735" y="5956552"/>
              <a:ext cx="307237" cy="3657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2908" y="5931468"/>
              <a:ext cx="307042" cy="365759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93056" y="3681213"/>
            <a:ext cx="331603" cy="27431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025198"/>
            <a:ext cx="331603" cy="27431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356524"/>
            <a:ext cx="331603" cy="27431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704436"/>
            <a:ext cx="331603" cy="27431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923291" y="2882760"/>
            <a:ext cx="3401695" cy="737870"/>
            <a:chOff x="923291" y="2882760"/>
            <a:chExt cx="3401695" cy="737870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89695" y="2931241"/>
              <a:ext cx="2165350" cy="221615"/>
            </a:xfrm>
            <a:custGeom>
              <a:avLst/>
              <a:gdLst/>
              <a:ahLst/>
              <a:cxnLst/>
              <a:rect l="l" t="t" r="r" b="b"/>
              <a:pathLst>
                <a:path w="2165350" h="221614">
                  <a:moveTo>
                    <a:pt x="2087576" y="170699"/>
                  </a:moveTo>
                  <a:lnTo>
                    <a:pt x="2080837" y="221051"/>
                  </a:lnTo>
                  <a:lnTo>
                    <a:pt x="2158170" y="172383"/>
                  </a:lnTo>
                  <a:lnTo>
                    <a:pt x="2100163" y="172383"/>
                  </a:lnTo>
                  <a:lnTo>
                    <a:pt x="2087576" y="170699"/>
                  </a:lnTo>
                  <a:close/>
                </a:path>
                <a:path w="2165350" h="221614">
                  <a:moveTo>
                    <a:pt x="2090945" y="145523"/>
                  </a:moveTo>
                  <a:lnTo>
                    <a:pt x="2087576" y="170699"/>
                  </a:lnTo>
                  <a:lnTo>
                    <a:pt x="2100163" y="172383"/>
                  </a:lnTo>
                  <a:lnTo>
                    <a:pt x="2103532" y="147208"/>
                  </a:lnTo>
                  <a:lnTo>
                    <a:pt x="2090945" y="145523"/>
                  </a:lnTo>
                  <a:close/>
                </a:path>
                <a:path w="2165350" h="221614">
                  <a:moveTo>
                    <a:pt x="2097683" y="95172"/>
                  </a:moveTo>
                  <a:lnTo>
                    <a:pt x="2090945" y="145523"/>
                  </a:lnTo>
                  <a:lnTo>
                    <a:pt x="2103532" y="147208"/>
                  </a:lnTo>
                  <a:lnTo>
                    <a:pt x="2100163" y="172383"/>
                  </a:lnTo>
                  <a:lnTo>
                    <a:pt x="2158170" y="172383"/>
                  </a:lnTo>
                  <a:lnTo>
                    <a:pt x="2164787" y="168219"/>
                  </a:lnTo>
                  <a:lnTo>
                    <a:pt x="2097683" y="95172"/>
                  </a:lnTo>
                  <a:close/>
                </a:path>
                <a:path w="2165350" h="221614">
                  <a:moveTo>
                    <a:pt x="1097512" y="25400"/>
                  </a:moveTo>
                  <a:lnTo>
                    <a:pt x="662424" y="25400"/>
                  </a:lnTo>
                  <a:lnTo>
                    <a:pt x="727652" y="26537"/>
                  </a:lnTo>
                  <a:lnTo>
                    <a:pt x="796989" y="29102"/>
                  </a:lnTo>
                  <a:lnTo>
                    <a:pt x="870277" y="33032"/>
                  </a:lnTo>
                  <a:lnTo>
                    <a:pt x="947252" y="38242"/>
                  </a:lnTo>
                  <a:lnTo>
                    <a:pt x="1027645" y="44636"/>
                  </a:lnTo>
                  <a:lnTo>
                    <a:pt x="1197631" y="60625"/>
                  </a:lnTo>
                  <a:lnTo>
                    <a:pt x="1471642" y="91235"/>
                  </a:lnTo>
                  <a:lnTo>
                    <a:pt x="2087576" y="170699"/>
                  </a:lnTo>
                  <a:lnTo>
                    <a:pt x="2090945" y="145523"/>
                  </a:lnTo>
                  <a:lnTo>
                    <a:pt x="1474600" y="66008"/>
                  </a:lnTo>
                  <a:lnTo>
                    <a:pt x="1200115" y="35347"/>
                  </a:lnTo>
                  <a:lnTo>
                    <a:pt x="1097512" y="25400"/>
                  </a:lnTo>
                  <a:close/>
                </a:path>
                <a:path w="2165350" h="221614">
                  <a:moveTo>
                    <a:pt x="662329" y="0"/>
                  </a:moveTo>
                  <a:lnTo>
                    <a:pt x="600463" y="233"/>
                  </a:lnTo>
                  <a:lnTo>
                    <a:pt x="542236" y="1752"/>
                  </a:lnTo>
                  <a:lnTo>
                    <a:pt x="487391" y="4467"/>
                  </a:lnTo>
                  <a:lnTo>
                    <a:pt x="435670" y="8286"/>
                  </a:lnTo>
                  <a:lnTo>
                    <a:pt x="386816" y="13117"/>
                  </a:lnTo>
                  <a:lnTo>
                    <a:pt x="340573" y="18870"/>
                  </a:lnTo>
                  <a:lnTo>
                    <a:pt x="296687" y="25450"/>
                  </a:lnTo>
                  <a:lnTo>
                    <a:pt x="254905" y="32767"/>
                  </a:lnTo>
                  <a:lnTo>
                    <a:pt x="214971" y="40725"/>
                  </a:lnTo>
                  <a:lnTo>
                    <a:pt x="176635" y="49230"/>
                  </a:lnTo>
                  <a:lnTo>
                    <a:pt x="139562" y="58206"/>
                  </a:lnTo>
                  <a:lnTo>
                    <a:pt x="68630" y="77081"/>
                  </a:lnTo>
                  <a:lnTo>
                    <a:pt x="0" y="96627"/>
                  </a:lnTo>
                  <a:lnTo>
                    <a:pt x="6957" y="121056"/>
                  </a:lnTo>
                  <a:lnTo>
                    <a:pt x="75587" y="101509"/>
                  </a:lnTo>
                  <a:lnTo>
                    <a:pt x="146093" y="82751"/>
                  </a:lnTo>
                  <a:lnTo>
                    <a:pt x="220470" y="65523"/>
                  </a:lnTo>
                  <a:lnTo>
                    <a:pt x="259867" y="57678"/>
                  </a:lnTo>
                  <a:lnTo>
                    <a:pt x="301067" y="50471"/>
                  </a:lnTo>
                  <a:lnTo>
                    <a:pt x="344338" y="43990"/>
                  </a:lnTo>
                  <a:lnTo>
                    <a:pt x="389949" y="38323"/>
                  </a:lnTo>
                  <a:lnTo>
                    <a:pt x="438167" y="33563"/>
                  </a:lnTo>
                  <a:lnTo>
                    <a:pt x="489259" y="29799"/>
                  </a:lnTo>
                  <a:lnTo>
                    <a:pt x="543490" y="27122"/>
                  </a:lnTo>
                  <a:lnTo>
                    <a:pt x="601124" y="25624"/>
                  </a:lnTo>
                  <a:lnTo>
                    <a:pt x="1097512" y="25400"/>
                  </a:lnTo>
                  <a:lnTo>
                    <a:pt x="1029660" y="19316"/>
                  </a:lnTo>
                  <a:lnTo>
                    <a:pt x="948966" y="12899"/>
                  </a:lnTo>
                  <a:lnTo>
                    <a:pt x="871637" y="7669"/>
                  </a:lnTo>
                  <a:lnTo>
                    <a:pt x="797927" y="3718"/>
                  </a:lnTo>
                  <a:lnTo>
                    <a:pt x="728094" y="1141"/>
                  </a:lnTo>
                  <a:lnTo>
                    <a:pt x="66232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40250">
              <a:lnSpc>
                <a:spcPct val="100000"/>
              </a:lnSpc>
              <a:spcBef>
                <a:spcPts val="720"/>
              </a:spcBef>
            </a:pPr>
            <a:r>
              <a:rPr spc="90" dirty="0"/>
              <a:t>Good</a:t>
            </a:r>
            <a:r>
              <a:rPr spc="-160" dirty="0"/>
              <a:t> </a:t>
            </a:r>
            <a:r>
              <a:rPr spc="10" dirty="0"/>
              <a:t>understanding</a:t>
            </a:r>
            <a:endParaRPr spc="1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50" dirty="0"/>
              <a:t>H</a:t>
            </a:r>
            <a:r>
              <a:rPr spc="30" dirty="0"/>
              <a:t>T</a:t>
            </a:r>
            <a:r>
              <a:rPr spc="65" dirty="0"/>
              <a:t>T</a:t>
            </a:r>
            <a:r>
              <a:rPr spc="155" dirty="0"/>
              <a:t>P</a:t>
            </a:r>
            <a:r>
              <a:rPr spc="-125" dirty="0"/>
              <a:t> </a:t>
            </a:r>
            <a:r>
              <a:rPr spc="-670" dirty="0"/>
              <a:t>1</a:t>
            </a:r>
            <a:r>
              <a:rPr spc="-290" dirty="0"/>
              <a:t>.</a:t>
            </a:r>
            <a:r>
              <a:rPr spc="-670" dirty="0"/>
              <a:t>1</a:t>
            </a:r>
            <a:r>
              <a:rPr spc="-114" dirty="0"/>
              <a:t> </a:t>
            </a:r>
            <a:r>
              <a:rPr spc="85" dirty="0"/>
              <a:t>p</a:t>
            </a:r>
            <a:r>
              <a:rPr spc="-105" dirty="0"/>
              <a:t>r</a:t>
            </a:r>
            <a:r>
              <a:rPr spc="85" dirty="0"/>
              <a:t>o</a:t>
            </a:r>
            <a:r>
              <a:rPr spc="-15" dirty="0"/>
              <a:t>t</a:t>
            </a:r>
            <a:r>
              <a:rPr spc="85" dirty="0"/>
              <a:t>o</a:t>
            </a:r>
            <a:r>
              <a:rPr spc="85" dirty="0"/>
              <a:t>c</a:t>
            </a:r>
            <a:r>
              <a:rPr spc="85" dirty="0"/>
              <a:t>o</a:t>
            </a:r>
            <a:r>
              <a:rPr spc="-30" dirty="0"/>
              <a:t>l</a:t>
            </a:r>
            <a:endParaRPr spc="-3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-25" dirty="0"/>
              <a:t>Tomcat</a:t>
            </a:r>
            <a:r>
              <a:rPr spc="-135" dirty="0"/>
              <a:t> </a:t>
            </a:r>
            <a:r>
              <a:rPr spc="10" dirty="0"/>
              <a:t>Architecture</a:t>
            </a:r>
            <a:endParaRPr spc="10" dirty="0"/>
          </a:p>
          <a:p>
            <a:pPr marL="4540250" marR="5080">
              <a:lnSpc>
                <a:spcPts val="4680"/>
              </a:lnSpc>
              <a:spcBef>
                <a:spcPts val="185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10" dirty="0"/>
              <a:t>helps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0" dirty="0"/>
              <a:t>other</a:t>
            </a:r>
            <a:r>
              <a:rPr spc="-125" dirty="0"/>
              <a:t> </a:t>
            </a:r>
            <a:r>
              <a:rPr spc="15" dirty="0"/>
              <a:t>modules </a:t>
            </a:r>
            <a:r>
              <a:rPr spc="-830" dirty="0"/>
              <a:t> </a:t>
            </a:r>
            <a:r>
              <a:rPr spc="-75" dirty="0"/>
              <a:t>Next:</a:t>
            </a:r>
            <a:r>
              <a:rPr spc="-120" dirty="0"/>
              <a:t> </a:t>
            </a:r>
            <a:r>
              <a:rPr spc="25" dirty="0"/>
              <a:t>Developing</a:t>
            </a:r>
            <a:r>
              <a:rPr spc="-120" dirty="0"/>
              <a:t> </a:t>
            </a:r>
            <a:r>
              <a:rPr spc="-15" dirty="0"/>
              <a:t>Servlets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36" y="1371600"/>
            <a:ext cx="10702290" cy="3749040"/>
            <a:chOff x="613836" y="1371600"/>
            <a:chExt cx="10702290" cy="3749040"/>
          </a:xfrm>
        </p:grpSpPr>
        <p:sp>
          <p:nvSpPr>
            <p:cNvPr id="3" name="object 3"/>
            <p:cNvSpPr/>
            <p:nvPr/>
          </p:nvSpPr>
          <p:spPr>
            <a:xfrm>
              <a:off x="2559716" y="3234276"/>
              <a:ext cx="6388735" cy="45720"/>
            </a:xfrm>
            <a:custGeom>
              <a:avLst/>
              <a:gdLst/>
              <a:ahLst/>
              <a:cxnLst/>
              <a:rect l="l" t="t" r="r" b="b"/>
              <a:pathLst>
                <a:path w="6388734" h="45720">
                  <a:moveTo>
                    <a:pt x="0" y="45720"/>
                  </a:moveTo>
                  <a:lnTo>
                    <a:pt x="6388161" y="45720"/>
                  </a:lnTo>
                  <a:lnTo>
                    <a:pt x="638816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35760" y="3089498"/>
              <a:ext cx="565613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9717" y="3087180"/>
              <a:ext cx="565613" cy="341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480" y="2951558"/>
              <a:ext cx="766018" cy="312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4296" y="3301561"/>
              <a:ext cx="766019" cy="3123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87721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836" y="2703492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393" y="2893188"/>
              <a:ext cx="1380745" cy="10716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1479" y="1371600"/>
              <a:ext cx="3749039" cy="374904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8835" y="4146804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39785" y="3100957"/>
            <a:ext cx="5977255" cy="316865"/>
            <a:chOff x="3039785" y="3100957"/>
            <a:chExt cx="5977255" cy="3168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9785" y="3100957"/>
              <a:ext cx="766019" cy="312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0764" y="3104838"/>
              <a:ext cx="766019" cy="312357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685800"/>
            <a:ext cx="9770745" cy="5615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828800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92161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401443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5107256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1942083"/>
            <a:ext cx="2084705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9000"/>
              </a:lnSpc>
              <a:spcBef>
                <a:spcPts val="10"/>
              </a:spcBef>
            </a:pPr>
            <a:r>
              <a:rPr sz="4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4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6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4000" spc="1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8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2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4056" y="517651"/>
            <a:ext cx="335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Methods</a:t>
            </a:r>
            <a:endParaRPr spc="20" dirty="0">
              <a:solidFill>
                <a:srgbClr val="40404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989" y="2009402"/>
            <a:ext cx="710184" cy="5531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58" y="3103358"/>
            <a:ext cx="785355" cy="5509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7981" y="3968344"/>
            <a:ext cx="1198880" cy="1002665"/>
            <a:chOff x="587981" y="3968344"/>
            <a:chExt cx="1198880" cy="10026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30" y="4079485"/>
              <a:ext cx="567300" cy="7834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981" y="3968344"/>
              <a:ext cx="1198880" cy="1002665"/>
            </a:xfrm>
            <a:custGeom>
              <a:avLst/>
              <a:gdLst/>
              <a:ahLst/>
              <a:cxnLst/>
              <a:rect l="l" t="t" r="r" b="b"/>
              <a:pathLst>
                <a:path w="1198880" h="1002664">
                  <a:moveTo>
                    <a:pt x="1198657" y="0"/>
                  </a:moveTo>
                  <a:lnTo>
                    <a:pt x="0" y="0"/>
                  </a:lnTo>
                  <a:lnTo>
                    <a:pt x="0" y="1002202"/>
                  </a:lnTo>
                  <a:lnTo>
                    <a:pt x="1198657" y="1002202"/>
                  </a:lnTo>
                  <a:lnTo>
                    <a:pt x="1198657" y="0"/>
                  </a:lnTo>
                  <a:close/>
                </a:path>
              </a:pathLst>
            </a:custGeom>
            <a:solidFill>
              <a:srgbClr val="FFFFFF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206555"/>
            <a:ext cx="716849" cy="71684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387" y="517651"/>
            <a:ext cx="517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Chrome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332230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AppleWebKit/537.36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Gecko)</a:t>
            </a:r>
            <a:r>
              <a:rPr sz="1600" spc="-6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Chrome/79.0.3883.121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65" y="517651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iPhone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2101215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130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231775">
              <a:lnSpc>
                <a:spcPts val="1900"/>
              </a:lnSpc>
              <a:spcBef>
                <a:spcPts val="9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(iPhone;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CPU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iPhone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12_0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Mac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354330">
              <a:lnSpc>
                <a:spcPts val="1900"/>
              </a:lnSpc>
              <a:spcBef>
                <a:spcPts val="1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AppleWebKit/605.1.15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(KHTML,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 Gecko) Version/12.0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Mobile/15E148</a:t>
            </a:r>
            <a:r>
              <a:rPr sz="1600" spc="-2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Safari/604.1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5415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318472"/>
            <a:ext cx="4243070" cy="1644014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7939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45415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curl/7.6.4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642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642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WPS Presentation</Application>
  <PresentationFormat>On-screen Show (4:3)</PresentationFormat>
  <Paragraphs>457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Times New Roman</vt:lpstr>
      <vt:lpstr>Office Theme</vt:lpstr>
      <vt:lpstr>HTTP 1.1 and the Tomcat Architecture</vt:lpstr>
      <vt:lpstr>Overview</vt:lpstr>
      <vt:lpstr>HTTP 1.1</vt:lpstr>
      <vt:lpstr>HTTP 1.1 Request and Response</vt:lpstr>
      <vt:lpstr>PowerPoint 演示文稿</vt:lpstr>
      <vt:lpstr>HTTP Methods</vt:lpstr>
      <vt:lpstr>Chrome HTTP Request</vt:lpstr>
      <vt:lpstr>iPhone HTTP Request</vt:lpstr>
      <vt:lpstr>cURL HTTP Request</vt:lpstr>
      <vt:lpstr>HTTP 1.1 Request and Response</vt:lpstr>
      <vt:lpstr>HTTP Request</vt:lpstr>
      <vt:lpstr>cURL HTTP Request</vt:lpstr>
      <vt:lpstr>Microsoft Edge HTTP Request</vt:lpstr>
      <vt:lpstr>Safari HTTP Request</vt:lpstr>
      <vt:lpstr>PowerPoint 演示文稿</vt:lpstr>
      <vt:lpstr>HTTP 1.1 Protocol</vt:lpstr>
      <vt:lpstr>Tomcat Architecture</vt:lpstr>
      <vt:lpstr>Demo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Multi-threaded Servlets</vt:lpstr>
      <vt:lpstr>ServletContextListener</vt:lpstr>
      <vt:lpstr>Tomcat Architecture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1.1 and the Tomcat Architecture</dc:title>
  <dc:creator/>
  <cp:lastModifiedBy>steve</cp:lastModifiedBy>
  <cp:revision>8</cp:revision>
  <dcterms:created xsi:type="dcterms:W3CDTF">2021-12-11T14:14:00Z</dcterms:created>
  <dcterms:modified xsi:type="dcterms:W3CDTF">2022-03-02T09:43:01Z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CD9BD98ADC9244BC89A8CE0AA0753BF3</vt:lpwstr>
  </property>
  <property fmtid="{D5CDD505-2E9C-101B-9397-08002B2CF9AE}" pid="3" name="KSOProductBuildVer">
    <vt:lpwstr>1033-11.2.0.10463</vt:lpwstr>
  </property>
</Properties>
</file>