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760730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45" dirty="0">
                <a:solidFill>
                  <a:srgbClr val="171717"/>
                </a:solidFill>
              </a:rPr>
              <a:t>Collections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033780" y="635635"/>
          <a:ext cx="10123805" cy="558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115550" imgH="5581650" progId="Paint.Picture">
                  <p:embed/>
                </p:oleObj>
              </mc:Choice>
              <mc:Fallback>
                <p:oleObj name="" r:id="rId1" imgW="10115550" imgH="5581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780" y="635635"/>
                        <a:ext cx="10123805" cy="558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730250"/>
          <a:ext cx="1070102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896350" imgH="4676775" progId="Paint.Picture">
                  <p:embed/>
                </p:oleObj>
              </mc:Choice>
              <mc:Fallback>
                <p:oleObj name="" r:id="rId1" imgW="8896350" imgH="46767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730250"/>
                        <a:ext cx="10701020" cy="562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90270" y="1312545"/>
          <a:ext cx="10410825" cy="461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410825" imgH="3114675" progId="Paint.Picture">
                  <p:embed/>
                </p:oleObj>
              </mc:Choice>
              <mc:Fallback>
                <p:oleObj name="" r:id="rId1" imgW="10410825" imgH="31146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270" y="1312545"/>
                        <a:ext cx="10410825" cy="461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" y="885190"/>
            <a:ext cx="11658600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0" y="1045845"/>
            <a:ext cx="10858500" cy="5310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Collections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</cp:lastModifiedBy>
  <cp:revision>9</cp:revision>
  <dcterms:created xsi:type="dcterms:W3CDTF">2021-08-10T06:42:00Z</dcterms:created>
  <dcterms:modified xsi:type="dcterms:W3CDTF">2022-03-17T17:11:17Z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1033-11.2.0.11029</vt:lpwstr>
  </property>
</Properties>
</file>