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80B9-4864-4823-AFCE-A86F59B646D2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E67D1-C9BD-4D6B-B0DE-0269B587B5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139B-18DA-4E02-8A12-BDF4226BD0E9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2D2F-122C-4039-A6FD-D1241C6CFE15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DBB4-19C5-492A-8D31-3DACA2E6A0B8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A7B1-195A-44A0-B772-4257B58A37A0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BFEC-0026-4824-BF49-2B54DFA5809C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0B3B-8322-4F78-AD9B-1CF75BFFE6F1}" type="datetime1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43E8-B835-4C09-9370-EC720ECEF407}" type="datetime1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0270-8661-4793-AA44-19CF51320638}" type="datetime1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62C9-019C-45EB-8B32-13F0EA83709B}" type="datetime1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DD1-74A2-4869-8395-91E543B737AD}" type="datetime1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3142-12D4-4738-B14F-DF28240485A7}" type="datetime1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0964-0898-489B-91C5-429138678F8A}" type="datetime1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D34DC-BD01-462D-B15A-BEC1DB3941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Bootstrap: Getting Started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81038"/>
            <a:ext cx="91440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11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9125"/>
            <a:ext cx="914400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12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33413"/>
            <a:ext cx="9144000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38188"/>
            <a:ext cx="91440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9575"/>
            <a:ext cx="9144000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33413"/>
            <a:ext cx="9144000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33413"/>
            <a:ext cx="9144000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4363"/>
            <a:ext cx="91440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477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34DC-BD01-462D-B15A-BEC1DB39419B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3888"/>
            <a:ext cx="91440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Bootstrap: Getting Started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Bootstrap: Getting Started</dc:title>
  <dc:creator>Stephen Samuels</dc:creator>
  <cp:lastModifiedBy>Stephen Samuels</cp:lastModifiedBy>
  <cp:revision>6</cp:revision>
  <dcterms:created xsi:type="dcterms:W3CDTF">2021-07-17T18:00:20Z</dcterms:created>
  <dcterms:modified xsi:type="dcterms:W3CDTF">2021-07-17T18:13:08Z</dcterms:modified>
</cp:coreProperties>
</file>