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C4EC-9D53-40AF-9F09-39A6905CD39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FA932-222B-4CDE-850D-30C3F0CFA5A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356CB-090D-4959-8C66-AE914682819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EDCB-1A5E-4322-893F-F6C3EC7F7F1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BAAF-950A-43F0-A53C-AF0F169B0F80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CAE8-CA28-44B2-97A3-0CF1E31BB7A7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C6A5-F5F0-4693-9BD3-3FF043CE6F0F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361" y="2808732"/>
            <a:ext cx="11317277" cy="112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611" y="2154428"/>
            <a:ext cx="10812777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9583-0F95-4E54-B959-6EDD27B6011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6014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GETTING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KNOW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BOOTSTRAP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2015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530" dirty="0">
                <a:solidFill>
                  <a:srgbClr val="171717"/>
                </a:solidFill>
              </a:rPr>
              <a:t>p</a:t>
            </a:r>
            <a:r>
              <a:rPr sz="4500" spc="-3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t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072132"/>
            <a:ext cx="5595620" cy="2600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major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Internet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Explorer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down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835" lvl="1" indent="-287655">
              <a:lnSpc>
                <a:spcPct val="100000"/>
              </a:lnSpc>
              <a:spcBef>
                <a:spcPts val="540"/>
              </a:spcBef>
              <a:buSzPct val="75000"/>
              <a:buFont typeface="Lucida Sans Unicode" panose="020B0602030504020204"/>
              <a:buChar char="•"/>
              <a:tabLst>
                <a:tab pos="838200" algn="l"/>
                <a:tab pos="83883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Mobile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browsers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2683" y="2209695"/>
            <a:ext cx="2580188" cy="24386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52800" y="3733800"/>
            <a:ext cx="6495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409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000" spc="-85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000" spc="-13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000" spc="2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000" spc="-21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-45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000" spc="13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-8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000" spc="-210" smtClean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0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000" spc="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058" y="4838564"/>
            <a:ext cx="1345565" cy="155321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195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Basics</a:t>
            </a:r>
            <a:r>
              <a:rPr sz="195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1950">
              <a:latin typeface="Verdana" panose="020B0604030504040204"/>
              <a:cs typeface="Verdana" panose="020B0604030504040204"/>
            </a:endParaRPr>
          </a:p>
          <a:p>
            <a:pPr marL="304165" marR="296545" algn="ctr">
              <a:lnSpc>
                <a:spcPct val="112000"/>
              </a:lnSpc>
              <a:spcBef>
                <a:spcPts val="66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32638" y="671512"/>
            <a:ext cx="2726723" cy="294559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6328" y="2718308"/>
            <a:ext cx="8208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202020"/>
                </a:solidFill>
              </a:rPr>
              <a:t>What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60" dirty="0">
                <a:solidFill>
                  <a:srgbClr val="202020"/>
                </a:solidFill>
              </a:rPr>
              <a:t>Will</a:t>
            </a:r>
            <a:r>
              <a:rPr sz="3600" spc="-190" dirty="0">
                <a:solidFill>
                  <a:srgbClr val="202020"/>
                </a:solidFill>
              </a:rPr>
              <a:t> </a:t>
            </a:r>
            <a:r>
              <a:rPr sz="3600" spc="10" dirty="0">
                <a:solidFill>
                  <a:srgbClr val="202020"/>
                </a:solidFill>
              </a:rPr>
              <a:t>You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15" dirty="0">
                <a:solidFill>
                  <a:srgbClr val="202020"/>
                </a:solidFill>
              </a:rPr>
              <a:t>Learn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55" dirty="0">
                <a:solidFill>
                  <a:srgbClr val="202020"/>
                </a:solidFill>
              </a:rPr>
              <a:t>in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This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Course?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6550" y="1931923"/>
            <a:ext cx="4562475" cy="26803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Bethany’s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Pie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Shop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website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Home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Pie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628"/>
            <a:ext cx="5926573" cy="68563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704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Looking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Bethany’s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Pie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Shop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654300"/>
            <a:ext cx="604583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spc="80" dirty="0"/>
              <a:t>F</a:t>
            </a:r>
            <a:r>
              <a:rPr sz="4800" spc="165" dirty="0"/>
              <a:t>o</a:t>
            </a:r>
            <a:r>
              <a:rPr sz="4800" spc="-235" dirty="0"/>
              <a:t>ll</a:t>
            </a:r>
            <a:r>
              <a:rPr sz="4800" spc="-80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-250" dirty="0"/>
              <a:t>a</a:t>
            </a:r>
            <a:r>
              <a:rPr sz="4800" spc="-235" dirty="0"/>
              <a:t>l</a:t>
            </a:r>
            <a:r>
              <a:rPr sz="4800" spc="40" dirty="0"/>
              <a:t>o</a:t>
            </a:r>
            <a:r>
              <a:rPr sz="4800" spc="-220" dirty="0"/>
              <a:t>n</a:t>
            </a:r>
            <a:r>
              <a:rPr sz="4800" spc="175" dirty="0"/>
              <a:t>g</a:t>
            </a:r>
            <a:r>
              <a:rPr sz="4800" spc="-480" dirty="0"/>
              <a:t> </a:t>
            </a:r>
            <a:r>
              <a:rPr sz="4800" spc="90" dirty="0"/>
              <a:t>w</a:t>
            </a:r>
            <a:r>
              <a:rPr sz="4800" spc="-235" dirty="0"/>
              <a:t>i</a:t>
            </a:r>
            <a:r>
              <a:rPr sz="4800" spc="-85" dirty="0"/>
              <a:t>t</a:t>
            </a:r>
            <a:r>
              <a:rPr sz="4800" spc="-70" dirty="0"/>
              <a:t>h  </a:t>
            </a:r>
            <a:r>
              <a:rPr sz="4800" spc="-295" dirty="0"/>
              <a:t>e</a:t>
            </a:r>
            <a:r>
              <a:rPr sz="4800" spc="-320" dirty="0"/>
              <a:t>v</a:t>
            </a:r>
            <a:r>
              <a:rPr sz="4800" spc="-180" dirty="0"/>
              <a:t>e</a:t>
            </a:r>
            <a:r>
              <a:rPr sz="4800" spc="-240" dirty="0"/>
              <a:t>r</a:t>
            </a:r>
            <a:r>
              <a:rPr sz="4800" spc="-135" dirty="0"/>
              <a:t>y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235" dirty="0"/>
              <a:t>i</a:t>
            </a:r>
            <a:r>
              <a:rPr sz="4800" spc="-220" dirty="0"/>
              <a:t>n</a:t>
            </a:r>
            <a:r>
              <a:rPr sz="4800" spc="175" dirty="0"/>
              <a:t>g</a:t>
            </a:r>
            <a:r>
              <a:rPr sz="4800" spc="-480" dirty="0"/>
              <a:t> </a:t>
            </a:r>
            <a:r>
              <a:rPr sz="4800" spc="-830" dirty="0"/>
              <a:t>I</a:t>
            </a:r>
            <a:r>
              <a:rPr sz="4800" spc="-310" dirty="0"/>
              <a:t>’</a:t>
            </a:r>
            <a:r>
              <a:rPr sz="4800" spc="-105" dirty="0"/>
              <a:t>m</a:t>
            </a:r>
            <a:r>
              <a:rPr sz="4800" spc="-480" dirty="0"/>
              <a:t> </a:t>
            </a:r>
            <a:r>
              <a:rPr sz="4800" spc="55" dirty="0"/>
              <a:t>d</a:t>
            </a:r>
            <a:r>
              <a:rPr sz="4800" spc="40" dirty="0"/>
              <a:t>o</a:t>
            </a:r>
            <a:r>
              <a:rPr sz="4800" spc="-235" dirty="0"/>
              <a:t>i</a:t>
            </a:r>
            <a:r>
              <a:rPr sz="4800" spc="-220" dirty="0"/>
              <a:t>n</a:t>
            </a:r>
            <a:r>
              <a:rPr sz="4800" spc="55" dirty="0"/>
              <a:t>g</a:t>
            </a:r>
            <a:r>
              <a:rPr sz="4800" spc="-680" dirty="0"/>
              <a:t>!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75013" y="1974056"/>
            <a:ext cx="1758723" cy="290988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5726" y="517651"/>
            <a:ext cx="6071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Downloads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for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55" dirty="0">
                <a:solidFill>
                  <a:srgbClr val="404040"/>
                </a:solidFill>
              </a:rPr>
              <a:t>This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Course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24185" y="4145870"/>
            <a:ext cx="778101" cy="7781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9957" y="2718308"/>
            <a:ext cx="608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202020"/>
                </a:solidFill>
              </a:rPr>
              <a:t>Adding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25" dirty="0">
                <a:solidFill>
                  <a:srgbClr val="202020"/>
                </a:solidFill>
              </a:rPr>
              <a:t>Bootstrap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55" dirty="0">
                <a:solidFill>
                  <a:srgbClr val="202020"/>
                </a:solidFill>
              </a:rPr>
              <a:t>to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80" dirty="0">
                <a:solidFill>
                  <a:srgbClr val="202020"/>
                </a:solidFill>
              </a:rPr>
              <a:t>a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65" dirty="0">
                <a:solidFill>
                  <a:srgbClr val="202020"/>
                </a:solidFill>
              </a:rPr>
              <a:t>Site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937895">
              <a:lnSpc>
                <a:spcPct val="10000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Download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2178583"/>
            <a:ext cx="3429000" cy="349694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344170">
              <a:lnSpc>
                <a:spcPct val="100000"/>
              </a:lnSpc>
            </a:pP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Package</a:t>
            </a: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2178583"/>
            <a:ext cx="3429000" cy="3496945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CDN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3349" y="517651"/>
            <a:ext cx="6038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</a:rPr>
              <a:t>Adding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Bootstrap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to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0" dirty="0">
                <a:solidFill>
                  <a:srgbClr val="404040"/>
                </a:solidFill>
              </a:rPr>
              <a:t>a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Site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css/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bootstrap-grid.min.css.map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bootstrap-reboot.min.css.map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</a:t>
            </a:r>
            <a:endParaRPr sz="160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bootstrap.min.css.map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bootstrap.bundle.min.js.map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bootstrap.min.js.map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7525" y="2654300"/>
            <a:ext cx="740283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60985" marR="5080" indent="-248920">
              <a:lnSpc>
                <a:spcPts val="4900"/>
              </a:lnSpc>
              <a:spcBef>
                <a:spcPts val="980"/>
              </a:spcBef>
            </a:pPr>
            <a:r>
              <a:rPr sz="4800" spc="-180" dirty="0"/>
              <a:t>Ma</a:t>
            </a:r>
            <a:r>
              <a:rPr sz="4800" spc="-165" dirty="0"/>
              <a:t>k</a:t>
            </a:r>
            <a:r>
              <a:rPr sz="4800" spc="-235" dirty="0"/>
              <a:t>i</a:t>
            </a:r>
            <a:r>
              <a:rPr sz="4800" spc="-80" dirty="0"/>
              <a:t>n</a:t>
            </a:r>
            <a:r>
              <a:rPr sz="4800" spc="40" dirty="0"/>
              <a:t>g</a:t>
            </a:r>
            <a:r>
              <a:rPr sz="4800" spc="-480" dirty="0"/>
              <a:t> </a:t>
            </a:r>
            <a:r>
              <a:rPr sz="4800" spc="-235" dirty="0"/>
              <a:t>i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spc="-235" dirty="0"/>
              <a:t>l</a:t>
            </a:r>
            <a:r>
              <a:rPr sz="4800" spc="40" dirty="0"/>
              <a:t>oo</a:t>
            </a:r>
            <a:r>
              <a:rPr sz="4800" spc="-155" dirty="0"/>
              <a:t>k</a:t>
            </a:r>
            <a:r>
              <a:rPr sz="4800" spc="-475" dirty="0"/>
              <a:t> </a:t>
            </a:r>
            <a:r>
              <a:rPr sz="4800" spc="50" dirty="0"/>
              <a:t>go</a:t>
            </a:r>
            <a:r>
              <a:rPr sz="4800" spc="40" dirty="0"/>
              <a:t>o</a:t>
            </a:r>
            <a:r>
              <a:rPr sz="4800" spc="175" dirty="0"/>
              <a:t>d</a:t>
            </a:r>
            <a:r>
              <a:rPr sz="4800" spc="-480" dirty="0"/>
              <a:t> </a:t>
            </a:r>
            <a:r>
              <a:rPr sz="4800" spc="40" dirty="0"/>
              <a:t>o</a:t>
            </a:r>
            <a:r>
              <a:rPr sz="4800" spc="-100" dirty="0"/>
              <a:t>n</a:t>
            </a:r>
            <a:r>
              <a:rPr sz="4800" spc="-480" dirty="0"/>
              <a:t> </a:t>
            </a:r>
            <a:r>
              <a:rPr sz="4800" spc="-295" dirty="0"/>
              <a:t>a</a:t>
            </a:r>
            <a:r>
              <a:rPr sz="4800" spc="-190" dirty="0"/>
              <a:t>l</a:t>
            </a:r>
            <a:r>
              <a:rPr sz="4800" spc="-145" dirty="0"/>
              <a:t>l  </a:t>
            </a:r>
            <a:r>
              <a:rPr sz="4800" spc="-110" dirty="0"/>
              <a:t>ty</a:t>
            </a:r>
            <a:r>
              <a:rPr sz="4800" spc="55" dirty="0"/>
              <a:t>p</a:t>
            </a:r>
            <a:r>
              <a:rPr sz="4800" spc="-180" dirty="0"/>
              <a:t>e</a:t>
            </a:r>
            <a:r>
              <a:rPr sz="4800" spc="-120" dirty="0"/>
              <a:t>s</a:t>
            </a:r>
            <a:r>
              <a:rPr sz="4800" spc="-480" dirty="0"/>
              <a:t> </a:t>
            </a:r>
            <a:r>
              <a:rPr sz="4800" spc="20" dirty="0"/>
              <a:t>o</a:t>
            </a:r>
            <a:r>
              <a:rPr sz="4800" spc="75" dirty="0"/>
              <a:t>f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120" dirty="0"/>
              <a:t>c</a:t>
            </a:r>
            <a:r>
              <a:rPr sz="4800" spc="-360" dirty="0"/>
              <a:t>r</a:t>
            </a:r>
            <a:r>
              <a:rPr sz="4800" spc="-180" dirty="0"/>
              <a:t>ee</a:t>
            </a:r>
            <a:r>
              <a:rPr sz="4800" spc="-220" dirty="0"/>
              <a:t>n</a:t>
            </a:r>
            <a:r>
              <a:rPr sz="4800" spc="-120" dirty="0"/>
              <a:t>s</a:t>
            </a:r>
            <a:r>
              <a:rPr sz="4800" spc="-480" dirty="0"/>
              <a:t> </a:t>
            </a:r>
            <a:r>
              <a:rPr sz="4800" spc="-195" dirty="0"/>
              <a:t>i</a:t>
            </a:r>
            <a:r>
              <a:rPr sz="4800" spc="-160" dirty="0"/>
              <a:t>s</a:t>
            </a:r>
            <a:r>
              <a:rPr sz="4800" spc="-480" dirty="0"/>
              <a:t> </a:t>
            </a:r>
            <a:r>
              <a:rPr sz="4800" spc="-220" dirty="0"/>
              <a:t>h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55" dirty="0"/>
              <a:t>d</a:t>
            </a:r>
            <a:r>
              <a:rPr sz="4800" spc="-645" dirty="0"/>
              <a:t>.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2448156"/>
            <a:ext cx="2547937" cy="1961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css/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8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</a:t>
            </a:r>
            <a:endParaRPr sz="160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bootstrap.min.css.map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bootstrap.bundle.min.js.map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bootstrap.min.js.map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95" y="558291"/>
            <a:ext cx="1134110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bootstrap/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css/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1595" y="1067308"/>
            <a:ext cx="4041775" cy="294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2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bootstrap-grid.min.css.map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8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bootstrap-reboot.min.css.map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bootstrap.css.map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895"/>
              </a:lnSpc>
              <a:tabLst>
                <a:tab pos="396240" algn="l"/>
              </a:tabLst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	</a:t>
            </a: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bootstrap.min.css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│</a:t>
            </a:r>
            <a:endParaRPr sz="1600">
              <a:latin typeface="MS Gothic" panose="020B0609070205080204" charset="-128"/>
              <a:cs typeface="MS Gothic" panose="020B0609070205080204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5770" y="3746500"/>
            <a:ext cx="28841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05A28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60" dirty="0">
                <a:solidFill>
                  <a:srgbClr val="F05A28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bootstrap.min.css.map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1595" y="3987292"/>
            <a:ext cx="3725545" cy="222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js/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4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7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bootstrap.bundle.min.js.map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  <a:spcBef>
                <a:spcPts val="95"/>
              </a:spcBef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5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bootstrap.js.map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895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├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3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bootstrap.min.js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254000">
              <a:lnSpc>
                <a:spcPts val="1910"/>
              </a:lnSpc>
            </a:pPr>
            <a:r>
              <a:rPr sz="1600" dirty="0">
                <a:solidFill>
                  <a:srgbClr val="2A9FBC"/>
                </a:solidFill>
                <a:latin typeface="MS Gothic" panose="020B0609070205080204" charset="-128"/>
                <a:cs typeface="MS Gothic" panose="020B0609070205080204" charset="-128"/>
              </a:rPr>
              <a:t>└</a:t>
            </a:r>
            <a:r>
              <a:rPr sz="160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──</a:t>
            </a:r>
            <a:r>
              <a:rPr sz="1600" spc="50" dirty="0">
                <a:solidFill>
                  <a:srgbClr val="2A9F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bootstrap.min.js.map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De</a:t>
            </a:r>
            <a:r>
              <a:rPr sz="3600" spc="-35" dirty="0"/>
              <a:t>m</a:t>
            </a:r>
            <a:r>
              <a:rPr sz="3600" spc="114" dirty="0"/>
              <a:t>o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226050" y="2224532"/>
            <a:ext cx="442087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Downloading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Exploring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included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files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site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Applying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818891"/>
            <a:ext cx="46564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Exploring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examples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themes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548505" marR="438785">
              <a:lnSpc>
                <a:spcPct val="101000"/>
              </a:lnSpc>
              <a:spcBef>
                <a:spcPts val="75"/>
              </a:spcBef>
            </a:pPr>
            <a:r>
              <a:rPr spc="30" dirty="0"/>
              <a:t>Bootstrap</a:t>
            </a:r>
            <a:r>
              <a:rPr spc="-120" dirty="0"/>
              <a:t> </a:t>
            </a:r>
            <a:r>
              <a:rPr spc="-15" dirty="0"/>
              <a:t>is</a:t>
            </a:r>
            <a:r>
              <a:rPr spc="-125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-10" dirty="0"/>
              <a:t>mobile-first,</a:t>
            </a:r>
            <a:r>
              <a:rPr spc="-120" dirty="0"/>
              <a:t> </a:t>
            </a:r>
            <a:r>
              <a:rPr dirty="0"/>
              <a:t>responsive </a:t>
            </a:r>
            <a:r>
              <a:rPr spc="-830" dirty="0"/>
              <a:t> </a:t>
            </a:r>
            <a:r>
              <a:rPr spc="-50" dirty="0"/>
              <a:t>CSS</a:t>
            </a:r>
            <a:r>
              <a:rPr spc="-125" dirty="0"/>
              <a:t> </a:t>
            </a:r>
            <a:r>
              <a:rPr spc="-15" dirty="0"/>
              <a:t>framework</a:t>
            </a:r>
            <a:endParaRPr spc="-15" dirty="0"/>
          </a:p>
          <a:p>
            <a:pPr marL="4548505">
              <a:lnSpc>
                <a:spcPct val="100000"/>
              </a:lnSpc>
              <a:spcBef>
                <a:spcPts val="1825"/>
              </a:spcBef>
            </a:pPr>
            <a:r>
              <a:rPr spc="45" dirty="0"/>
              <a:t>Know</a:t>
            </a:r>
            <a:r>
              <a:rPr spc="-130" dirty="0"/>
              <a:t> </a:t>
            </a:r>
            <a:r>
              <a:rPr spc="-45" dirty="0"/>
              <a:t>CSS?</a:t>
            </a:r>
            <a:r>
              <a:rPr spc="-120" dirty="0"/>
              <a:t> </a:t>
            </a:r>
            <a:r>
              <a:rPr spc="15" dirty="0"/>
              <a:t>You</a:t>
            </a:r>
            <a:r>
              <a:rPr spc="-120" dirty="0"/>
              <a:t> </a:t>
            </a:r>
            <a:r>
              <a:rPr spc="15" dirty="0"/>
              <a:t>can</a:t>
            </a:r>
            <a:r>
              <a:rPr spc="-120" dirty="0"/>
              <a:t> </a:t>
            </a:r>
            <a:r>
              <a:rPr spc="20" dirty="0"/>
              <a:t>work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30" dirty="0"/>
              <a:t>Bootstrap</a:t>
            </a:r>
            <a:endParaRPr spc="30" dirty="0"/>
          </a:p>
          <a:p>
            <a:pPr marL="4548505" marR="857885">
              <a:lnSpc>
                <a:spcPct val="100000"/>
              </a:lnSpc>
              <a:spcBef>
                <a:spcPts val="1725"/>
              </a:spcBef>
            </a:pPr>
            <a:r>
              <a:rPr spc="25" dirty="0"/>
              <a:t>Helps</a:t>
            </a:r>
            <a:r>
              <a:rPr spc="-135" dirty="0"/>
              <a:t> </a:t>
            </a:r>
            <a:r>
              <a:rPr spc="30" dirty="0"/>
              <a:t>with</a:t>
            </a:r>
            <a:r>
              <a:rPr spc="-130" dirty="0"/>
              <a:t> </a:t>
            </a:r>
            <a:r>
              <a:rPr spc="-35" dirty="0"/>
              <a:t>layout,</a:t>
            </a:r>
            <a:r>
              <a:rPr spc="-125" dirty="0"/>
              <a:t> </a:t>
            </a:r>
            <a:r>
              <a:rPr spc="30" dirty="0"/>
              <a:t>components</a:t>
            </a:r>
            <a:r>
              <a:rPr spc="-135" dirty="0"/>
              <a:t> </a:t>
            </a:r>
            <a:r>
              <a:rPr spc="10" dirty="0"/>
              <a:t>and </a:t>
            </a:r>
            <a:r>
              <a:rPr spc="-825" dirty="0"/>
              <a:t> </a:t>
            </a:r>
            <a:r>
              <a:rPr spc="15" dirty="0"/>
              <a:t>styling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0">
              <a:lnSpc>
                <a:spcPts val="3375"/>
              </a:lnSpc>
              <a:spcBef>
                <a:spcPts val="100"/>
              </a:spcBef>
            </a:pPr>
            <a:r>
              <a:rPr spc="10" dirty="0"/>
              <a:t>U</a:t>
            </a:r>
            <a:r>
              <a:rPr spc="105" dirty="0"/>
              <a:t>p</a:t>
            </a:r>
            <a:r>
              <a:rPr spc="-385" dirty="0"/>
              <a:t> </a:t>
            </a:r>
            <a:r>
              <a:rPr spc="-120" dirty="0"/>
              <a:t>n</a:t>
            </a:r>
            <a:r>
              <a:rPr spc="-215" dirty="0"/>
              <a:t>e</a:t>
            </a:r>
            <a:r>
              <a:rPr spc="-160" dirty="0"/>
              <a:t>x</a:t>
            </a:r>
            <a:r>
              <a:rPr spc="-65" dirty="0"/>
              <a:t>t</a:t>
            </a:r>
            <a:r>
              <a:rPr spc="-565" dirty="0"/>
              <a:t>:</a:t>
            </a:r>
            <a:endParaRPr spc="-565" dirty="0"/>
          </a:p>
          <a:p>
            <a:pPr marL="3486150">
              <a:lnSpc>
                <a:spcPts val="5295"/>
              </a:lnSpc>
            </a:pPr>
            <a:r>
              <a:rPr sz="4800" spc="-80" dirty="0"/>
              <a:t>P</a:t>
            </a:r>
            <a:r>
              <a:rPr sz="4800" spc="-30" dirty="0"/>
              <a:t>a</a:t>
            </a:r>
            <a:r>
              <a:rPr sz="4800" spc="55" dirty="0"/>
              <a:t>g</a:t>
            </a:r>
            <a:r>
              <a:rPr sz="4800" spc="-60" dirty="0"/>
              <a:t>e</a:t>
            </a:r>
            <a:r>
              <a:rPr sz="4800" spc="-475" dirty="0"/>
              <a:t> </a:t>
            </a:r>
            <a:r>
              <a:rPr sz="4800" spc="-235" dirty="0"/>
              <a:t>l</a:t>
            </a:r>
            <a:r>
              <a:rPr sz="4800" spc="-345" dirty="0"/>
              <a:t>a</a:t>
            </a:r>
            <a:r>
              <a:rPr sz="4800" spc="-275" dirty="0"/>
              <a:t>y</a:t>
            </a:r>
            <a:r>
              <a:rPr sz="4800" spc="45" dirty="0"/>
              <a:t>o</a:t>
            </a:r>
            <a:r>
              <a:rPr sz="4800" spc="-220" dirty="0"/>
              <a:t>u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90" dirty="0"/>
              <a:t>w</a:t>
            </a:r>
            <a:r>
              <a:rPr sz="4800" spc="-235" dirty="0"/>
              <a:t>i</a:t>
            </a:r>
            <a:r>
              <a:rPr sz="4800" spc="-85" dirty="0"/>
              <a:t>t</a:t>
            </a:r>
            <a:r>
              <a:rPr sz="4800" spc="-100" dirty="0"/>
              <a:t>h</a:t>
            </a:r>
            <a:r>
              <a:rPr sz="4800" spc="-480" dirty="0"/>
              <a:t> </a:t>
            </a:r>
            <a:r>
              <a:rPr sz="4800" spc="60" dirty="0"/>
              <a:t>B</a:t>
            </a:r>
            <a:r>
              <a:rPr sz="4800" spc="45" dirty="0"/>
              <a:t>oo</a:t>
            </a:r>
            <a:r>
              <a:rPr sz="4800" spc="-85" dirty="0"/>
              <a:t>t</a:t>
            </a:r>
            <a:r>
              <a:rPr sz="4800" spc="-280" dirty="0"/>
              <a:t>s</a:t>
            </a:r>
            <a:r>
              <a:rPr sz="4800" spc="-85" dirty="0"/>
              <a:t>t</a:t>
            </a:r>
            <a:r>
              <a:rPr sz="4800" spc="-360" dirty="0"/>
              <a:t>r</a:t>
            </a:r>
            <a:r>
              <a:rPr sz="4800" spc="-250" dirty="0"/>
              <a:t>a</a:t>
            </a:r>
            <a:r>
              <a:rPr sz="4800" spc="175" dirty="0"/>
              <a:t>p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8710" y="2392850"/>
            <a:ext cx="1871784" cy="20722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4253" y="2654300"/>
            <a:ext cx="527748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80670" marR="5080" indent="-267970">
              <a:lnSpc>
                <a:spcPts val="4900"/>
              </a:lnSpc>
              <a:spcBef>
                <a:spcPts val="980"/>
              </a:spcBef>
            </a:pPr>
            <a:r>
              <a:rPr sz="4800" spc="509" dirty="0"/>
              <a:t>A</a:t>
            </a:r>
            <a:r>
              <a:rPr sz="4800" spc="-484" dirty="0"/>
              <a:t> </a:t>
            </a:r>
            <a:r>
              <a:rPr sz="4800" spc="-235" dirty="0"/>
              <a:t>l</a:t>
            </a:r>
            <a:r>
              <a:rPr sz="4800" spc="45" dirty="0"/>
              <a:t>o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45" dirty="0"/>
              <a:t>o</a:t>
            </a:r>
            <a:r>
              <a:rPr sz="4800" spc="50" dirty="0"/>
              <a:t>f</a:t>
            </a:r>
            <a:r>
              <a:rPr sz="4800" spc="-480" dirty="0"/>
              <a:t> </a:t>
            </a:r>
            <a:r>
              <a:rPr sz="4800" spc="-235" dirty="0"/>
              <a:t>si</a:t>
            </a:r>
            <a:r>
              <a:rPr sz="4800" spc="-155" dirty="0"/>
              <a:t>t</a:t>
            </a:r>
            <a:r>
              <a:rPr sz="4800" spc="-215" dirty="0"/>
              <a:t>e</a:t>
            </a:r>
            <a:r>
              <a:rPr sz="4800" spc="-80" dirty="0"/>
              <a:t>s</a:t>
            </a:r>
            <a:r>
              <a:rPr sz="4800" spc="-480" dirty="0"/>
              <a:t> </a:t>
            </a:r>
            <a:r>
              <a:rPr sz="4800" spc="-240" dirty="0"/>
              <a:t>u</a:t>
            </a:r>
            <a:r>
              <a:rPr sz="4800" spc="-210" dirty="0"/>
              <a:t>s</a:t>
            </a:r>
            <a:r>
              <a:rPr sz="4800" spc="-60" dirty="0"/>
              <a:t>e</a:t>
            </a:r>
            <a:r>
              <a:rPr sz="4800" spc="-484" dirty="0"/>
              <a:t> </a:t>
            </a:r>
            <a:r>
              <a:rPr sz="4800" spc="-95" dirty="0"/>
              <a:t>a  </a:t>
            </a:r>
            <a:r>
              <a:rPr sz="4800" spc="-229" dirty="0"/>
              <a:t>si</a:t>
            </a:r>
            <a:r>
              <a:rPr sz="4800" spc="-220" dirty="0"/>
              <a:t>m</a:t>
            </a:r>
            <a:r>
              <a:rPr sz="4800" spc="-235" dirty="0"/>
              <a:t>il</a:t>
            </a:r>
            <a:r>
              <a:rPr sz="4800" spc="-250" dirty="0"/>
              <a:t>a</a:t>
            </a:r>
            <a:r>
              <a:rPr sz="4800" spc="-130" dirty="0"/>
              <a:t>r</a:t>
            </a:r>
            <a:r>
              <a:rPr sz="4800" spc="-470" dirty="0"/>
              <a:t> </a:t>
            </a:r>
            <a:r>
              <a:rPr sz="4800" spc="-280" dirty="0"/>
              <a:t>s</a:t>
            </a:r>
            <a:r>
              <a:rPr sz="4800" spc="-85" dirty="0"/>
              <a:t>t</a:t>
            </a:r>
            <a:r>
              <a:rPr sz="4800" spc="-240" dirty="0"/>
              <a:t>r</a:t>
            </a:r>
            <a:r>
              <a:rPr sz="4800" spc="-220" dirty="0"/>
              <a:t>u</a:t>
            </a:r>
            <a:r>
              <a:rPr sz="4800" spc="125" dirty="0"/>
              <a:t>c</a:t>
            </a:r>
            <a:r>
              <a:rPr sz="4800" spc="-85" dirty="0"/>
              <a:t>t</a:t>
            </a:r>
            <a:r>
              <a:rPr sz="4800" spc="-220" dirty="0"/>
              <a:t>u</a:t>
            </a:r>
            <a:r>
              <a:rPr sz="4800" spc="-360" dirty="0"/>
              <a:t>r</a:t>
            </a:r>
            <a:r>
              <a:rPr sz="4800" spc="-225" dirty="0"/>
              <a:t>e</a:t>
            </a:r>
            <a:r>
              <a:rPr sz="4800" spc="-645" dirty="0"/>
              <a:t>.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0178" y="2054475"/>
            <a:ext cx="2497053" cy="27490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37273" y="2343403"/>
            <a:ext cx="7231380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950"/>
              </a:spcBef>
            </a:pPr>
            <a:r>
              <a:rPr sz="4800" spc="-320" dirty="0"/>
              <a:t>Y</a:t>
            </a:r>
            <a:r>
              <a:rPr sz="4800" spc="20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120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0" dirty="0"/>
              <a:t> </a:t>
            </a:r>
            <a:r>
              <a:rPr sz="4800" spc="-220" dirty="0"/>
              <a:t>u</a:t>
            </a:r>
            <a:r>
              <a:rPr sz="4800" spc="-235" dirty="0"/>
              <a:t>s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130" dirty="0"/>
              <a:t>a</a:t>
            </a:r>
            <a:r>
              <a:rPr sz="4800" spc="-480" dirty="0"/>
              <a:t> </a:t>
            </a:r>
            <a:r>
              <a:rPr sz="4800" spc="-65" dirty="0"/>
              <a:t>f</a:t>
            </a:r>
            <a:r>
              <a:rPr sz="4800" spc="-360" dirty="0"/>
              <a:t>r</a:t>
            </a:r>
            <a:r>
              <a:rPr sz="4800" spc="-250" dirty="0"/>
              <a:t>a</a:t>
            </a:r>
            <a:r>
              <a:rPr sz="4800" spc="-225" dirty="0"/>
              <a:t>m</a:t>
            </a:r>
            <a:r>
              <a:rPr sz="4800" spc="-300" dirty="0"/>
              <a:t>e</a:t>
            </a:r>
            <a:r>
              <a:rPr sz="4800" spc="-30" dirty="0"/>
              <a:t>w</a:t>
            </a:r>
            <a:r>
              <a:rPr sz="4800" spc="40" dirty="0"/>
              <a:t>o</a:t>
            </a:r>
            <a:r>
              <a:rPr sz="4800" spc="-240" dirty="0"/>
              <a:t>r</a:t>
            </a:r>
            <a:r>
              <a:rPr sz="4800" spc="-114" dirty="0"/>
              <a:t>k  </a:t>
            </a:r>
            <a:r>
              <a:rPr sz="4800" spc="-140" dirty="0"/>
              <a:t>t</a:t>
            </a:r>
            <a:r>
              <a:rPr sz="4800" spc="-16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i="1" spc="-60" dirty="0">
                <a:latin typeface="Verdana" panose="020B0604030504040204"/>
                <a:cs typeface="Verdana" panose="020B0604030504040204"/>
              </a:rPr>
              <a:t>boot</a:t>
            </a:r>
            <a:r>
              <a:rPr sz="4800" i="1" spc="-114" dirty="0">
                <a:latin typeface="Verdana" panose="020B0604030504040204"/>
                <a:cs typeface="Verdana" panose="020B0604030504040204"/>
              </a:rPr>
              <a:t>s</a:t>
            </a:r>
            <a:r>
              <a:rPr sz="4800" i="1" spc="-185" dirty="0">
                <a:latin typeface="Verdana" panose="020B0604030504040204"/>
                <a:cs typeface="Verdana" panose="020B0604030504040204"/>
              </a:rPr>
              <a:t>t</a:t>
            </a:r>
            <a:r>
              <a:rPr sz="4800" i="1" spc="-265" dirty="0">
                <a:latin typeface="Verdana" panose="020B0604030504040204"/>
                <a:cs typeface="Verdana" panose="020B0604030504040204"/>
              </a:rPr>
              <a:t>r</a:t>
            </a:r>
            <a:r>
              <a:rPr sz="4800" i="1" spc="-160" dirty="0">
                <a:latin typeface="Verdana" panose="020B0604030504040204"/>
                <a:cs typeface="Verdana" panose="020B0604030504040204"/>
              </a:rPr>
              <a:t>ap</a:t>
            </a:r>
            <a:r>
              <a:rPr sz="4800" i="1" spc="-40" dirty="0">
                <a:latin typeface="Verdana" panose="020B0604030504040204"/>
                <a:cs typeface="Verdana" panose="020B0604030504040204"/>
              </a:rPr>
              <a:t>s</a:t>
            </a:r>
            <a:r>
              <a:rPr sz="4800" i="1" spc="-475" dirty="0">
                <a:latin typeface="Verdana" panose="020B0604030504040204"/>
                <a:cs typeface="Verdana" panose="020B0604030504040204"/>
              </a:rPr>
              <a:t> </a:t>
            </a:r>
            <a:r>
              <a:rPr sz="4800" spc="-190" dirty="0"/>
              <a:t>y</a:t>
            </a:r>
            <a:r>
              <a:rPr sz="4800" spc="-40" dirty="0"/>
              <a:t>o</a:t>
            </a:r>
            <a:r>
              <a:rPr sz="4800" spc="-220" dirty="0"/>
              <a:t>u</a:t>
            </a:r>
            <a:r>
              <a:rPr sz="4800" spc="-114" dirty="0"/>
              <a:t>r  </a:t>
            </a:r>
            <a:r>
              <a:rPr sz="4800" spc="-185" dirty="0"/>
              <a:t>development.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3745" y="2120461"/>
            <a:ext cx="2929670" cy="26170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6167" y="2343403"/>
            <a:ext cx="7771765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6985" algn="ctr">
              <a:lnSpc>
                <a:spcPct val="85000"/>
              </a:lnSpc>
              <a:spcBef>
                <a:spcPts val="950"/>
              </a:spcBef>
            </a:pPr>
            <a:r>
              <a:rPr sz="4800" spc="55" dirty="0"/>
              <a:t>B</a:t>
            </a:r>
            <a:r>
              <a:rPr sz="4800" spc="40" dirty="0"/>
              <a:t>oo</a:t>
            </a:r>
            <a:r>
              <a:rPr sz="4800" spc="-85" dirty="0"/>
              <a:t>t</a:t>
            </a:r>
            <a:r>
              <a:rPr sz="4800" spc="-280" dirty="0"/>
              <a:t>s</a:t>
            </a:r>
            <a:r>
              <a:rPr sz="4800" spc="-85" dirty="0"/>
              <a:t>t</a:t>
            </a:r>
            <a:r>
              <a:rPr sz="4800" spc="-360" dirty="0"/>
              <a:t>r</a:t>
            </a:r>
            <a:r>
              <a:rPr sz="4800" spc="-100" dirty="0"/>
              <a:t>a</a:t>
            </a:r>
            <a:r>
              <a:rPr sz="4800" spc="25" dirty="0"/>
              <a:t>p</a:t>
            </a:r>
            <a:r>
              <a:rPr sz="4800" spc="-484" dirty="0"/>
              <a:t> </a:t>
            </a:r>
            <a:r>
              <a:rPr sz="4800" spc="-235" dirty="0"/>
              <a:t>i</a:t>
            </a:r>
            <a:r>
              <a:rPr sz="4800" spc="-120" dirty="0"/>
              <a:t>s</a:t>
            </a:r>
            <a:r>
              <a:rPr sz="4800" spc="-475" dirty="0"/>
              <a:t> </a:t>
            </a:r>
            <a:r>
              <a:rPr sz="4800" spc="-130" dirty="0"/>
              <a:t>a</a:t>
            </a:r>
            <a:r>
              <a:rPr sz="4800" spc="-480" dirty="0"/>
              <a:t> </a:t>
            </a:r>
            <a:r>
              <a:rPr sz="4800" spc="-315" dirty="0"/>
              <a:t>v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55" dirty="0"/>
              <a:t>p</a:t>
            </a:r>
            <a:r>
              <a:rPr sz="4800" spc="40" dirty="0"/>
              <a:t>o</a:t>
            </a:r>
            <a:r>
              <a:rPr sz="4800" spc="55" dirty="0"/>
              <a:t>p</a:t>
            </a:r>
            <a:r>
              <a:rPr sz="4800" spc="-275" dirty="0"/>
              <a:t>u</a:t>
            </a:r>
            <a:r>
              <a:rPr sz="4800" spc="-180" dirty="0"/>
              <a:t>l</a:t>
            </a:r>
            <a:r>
              <a:rPr sz="4800" spc="-229" dirty="0"/>
              <a:t>ar  </a:t>
            </a:r>
            <a:r>
              <a:rPr sz="4800" spc="-140" dirty="0"/>
              <a:t>an</a:t>
            </a:r>
            <a:r>
              <a:rPr sz="4800" spc="-20" dirty="0"/>
              <a:t>d</a:t>
            </a:r>
            <a:r>
              <a:rPr sz="4800" spc="-480" dirty="0"/>
              <a:t> </a:t>
            </a:r>
            <a:r>
              <a:rPr sz="4800" spc="45" dirty="0"/>
              <a:t>o</a:t>
            </a:r>
            <a:r>
              <a:rPr sz="4800" spc="-114" dirty="0"/>
              <a:t>pen</a:t>
            </a:r>
            <a:r>
              <a:rPr sz="4800" spc="-335" dirty="0"/>
              <a:t>-</a:t>
            </a:r>
            <a:r>
              <a:rPr sz="4800" spc="-130" dirty="0"/>
              <a:t>so</a:t>
            </a:r>
            <a:r>
              <a:rPr sz="4800" spc="-140" dirty="0"/>
              <a:t>u</a:t>
            </a:r>
            <a:r>
              <a:rPr sz="4800" spc="-360" dirty="0"/>
              <a:t>r</a:t>
            </a:r>
            <a:r>
              <a:rPr sz="4800" spc="50" dirty="0"/>
              <a:t>c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70" dirty="0"/>
              <a:t>C</a:t>
            </a:r>
            <a:r>
              <a:rPr sz="4800" spc="-370" dirty="0"/>
              <a:t>S</a:t>
            </a:r>
            <a:r>
              <a:rPr sz="4800" spc="-145" dirty="0"/>
              <a:t>S  </a:t>
            </a:r>
            <a:r>
              <a:rPr sz="4800" spc="-245" dirty="0"/>
              <a:t>framework.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2448156"/>
            <a:ext cx="2547937" cy="1961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224532"/>
            <a:ext cx="526097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Hello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learn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course?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site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Exploring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34811" y="2718308"/>
            <a:ext cx="3570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202020"/>
                </a:solidFill>
              </a:rPr>
              <a:t>Hello</a:t>
            </a:r>
            <a:r>
              <a:rPr sz="3600" spc="-275" dirty="0">
                <a:solidFill>
                  <a:srgbClr val="202020"/>
                </a:solidFill>
              </a:rPr>
              <a:t> </a:t>
            </a:r>
            <a:r>
              <a:rPr sz="3600" spc="25" dirty="0">
                <a:solidFill>
                  <a:srgbClr val="202020"/>
                </a:solidFill>
              </a:rPr>
              <a:t>Bootstrap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79050" y="1920747"/>
            <a:ext cx="2514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40" dirty="0"/>
              <a:t>B</a:t>
            </a:r>
            <a:r>
              <a:rPr sz="4000" spc="130" dirty="0"/>
              <a:t>oo</a:t>
            </a:r>
            <a:r>
              <a:rPr sz="4000" spc="-35" dirty="0"/>
              <a:t>t</a:t>
            </a:r>
            <a:r>
              <a:rPr sz="4000" spc="-90" dirty="0"/>
              <a:t>s</a:t>
            </a:r>
            <a:r>
              <a:rPr sz="4000" spc="-40" dirty="0"/>
              <a:t>t</a:t>
            </a:r>
            <a:r>
              <a:rPr sz="4000" spc="-145" dirty="0"/>
              <a:t>r</a:t>
            </a:r>
            <a:r>
              <a:rPr sz="4000" spc="-110" dirty="0"/>
              <a:t>a</a:t>
            </a:r>
            <a:r>
              <a:rPr sz="4000" spc="145" dirty="0"/>
              <a:t>p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979050" y="3525011"/>
            <a:ext cx="366649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Open-source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CSS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framework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Pure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CSS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Lightweight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788670">
              <a:lnSpc>
                <a:spcPct val="137000"/>
              </a:lnSpc>
              <a:spcBef>
                <a:spcPts val="25"/>
              </a:spcBef>
            </a:pP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jQuery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interactivity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07689" y="1735005"/>
            <a:ext cx="2843593" cy="33879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9262" y="17561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9262" y="2947271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262" y="411146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9262" y="5275652"/>
            <a:ext cx="0" cy="822960"/>
          </a:xfrm>
          <a:custGeom>
            <a:avLst/>
            <a:gdLst/>
            <a:ahLst/>
            <a:cxnLst/>
            <a:rect l="l" t="t" r="r" b="b"/>
            <a:pathLst>
              <a:path h="822960">
                <a:moveTo>
                  <a:pt x="0" y="0"/>
                </a:moveTo>
                <a:lnTo>
                  <a:pt x="1" y="8229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32306" y="1988820"/>
            <a:ext cx="898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5551" y="517651"/>
            <a:ext cx="5852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Bootstrap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Building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15" dirty="0">
                <a:solidFill>
                  <a:srgbClr val="404040"/>
                </a:solidFill>
              </a:rPr>
              <a:t>Blocks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932306" y="3180588"/>
            <a:ext cx="1655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2306" y="4344923"/>
            <a:ext cx="16852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utilities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2306" y="5509260"/>
            <a:ext cx="2216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Theming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8902" y="1774825"/>
            <a:ext cx="758355" cy="7858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175" y="2980814"/>
            <a:ext cx="785812" cy="7550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175" y="4140235"/>
            <a:ext cx="785812" cy="76510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175" y="5408581"/>
            <a:ext cx="785812" cy="55727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2976</Words>
  <Application>WPS Presentation</Application>
  <PresentationFormat>Custom</PresentationFormat>
  <Paragraphs>233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Times New Roman</vt:lpstr>
      <vt:lpstr>MS Gothic</vt:lpstr>
      <vt:lpstr>Office Theme</vt:lpstr>
      <vt:lpstr>Bootstrap: Getting Started</vt:lpstr>
      <vt:lpstr>Making it look good on all  types of screens is hard.</vt:lpstr>
      <vt:lpstr>A lot of sites use a  similar structure.</vt:lpstr>
      <vt:lpstr>You can use a framework  that bootstraps your  development.</vt:lpstr>
      <vt:lpstr>Bootstrap is a very popular  and open-source CSS  framework.</vt:lpstr>
      <vt:lpstr>PowerPoint 演示文稿</vt:lpstr>
      <vt:lpstr>Hello Bootstrap</vt:lpstr>
      <vt:lpstr>Bootstrap</vt:lpstr>
      <vt:lpstr>Bootstrap Building Blocks</vt:lpstr>
      <vt:lpstr>PowerPoint 演示文稿</vt:lpstr>
      <vt:lpstr>PowerPoint 演示文稿</vt:lpstr>
      <vt:lpstr>What Will You Learn in This Course?</vt:lpstr>
      <vt:lpstr>PowerPoint 演示文稿</vt:lpstr>
      <vt:lpstr>PowerPoint 演示文稿</vt:lpstr>
      <vt:lpstr>Follow along with  everything I’m doing!</vt:lpstr>
      <vt:lpstr>Downloads for This Course</vt:lpstr>
      <vt:lpstr>Adding Bootstrap to a Site</vt:lpstr>
      <vt:lpstr>Adding Bootstrap to a Site</vt:lpstr>
      <vt:lpstr>PowerPoint 演示文稿</vt:lpstr>
      <vt:lpstr>PowerPoint 演示文稿</vt:lpstr>
      <vt:lpstr>PowerPoint 演示文稿</vt:lpstr>
      <vt:lpstr>Demo</vt:lpstr>
      <vt:lpstr>PowerPoint 演示文稿</vt:lpstr>
      <vt:lpstr>Summary</vt:lpstr>
      <vt:lpstr>Page layout with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Bootstrap: Getting Started</dc:title>
  <dc:creator/>
  <cp:lastModifiedBy>steve</cp:lastModifiedBy>
  <cp:revision>8</cp:revision>
  <dcterms:created xsi:type="dcterms:W3CDTF">2021-07-17T18:10:00Z</dcterms:created>
  <dcterms:modified xsi:type="dcterms:W3CDTF">2022-05-09T11:54:00Z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85C8C957556F44359EB70BE6949943E2</vt:lpwstr>
  </property>
  <property fmtid="{D5CDD505-2E9C-101B-9397-08002B2CF9AE}" pid="3" name="KSOProductBuildVer">
    <vt:lpwstr>1033-11.2.0.11074</vt:lpwstr>
  </property>
</Properties>
</file>