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56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964082" y="1463294"/>
            <a:ext cx="6034405" cy="1270000"/>
            <a:chOff x="964082" y="1463294"/>
            <a:chExt cx="6034405" cy="127000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082" y="1463294"/>
              <a:ext cx="5933821" cy="685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082" y="2047062"/>
              <a:ext cx="6034405" cy="686104"/>
            </a:xfrm>
            <a:prstGeom prst="rect">
              <a:avLst/>
            </a:prstGeom>
          </p:spPr>
        </p:pic>
      </p:grpSp>
      <p:sp>
        <p:nvSpPr>
          <p:cNvPr id="3" name="Text Box 2"/>
          <p:cNvSpPr txBox="1"/>
          <p:nvPr/>
        </p:nvSpPr>
        <p:spPr>
          <a:xfrm>
            <a:off x="1067435" y="3506470"/>
            <a:ext cx="572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solidFill>
                  <a:schemeClr val="tx1">
                    <a:lumMod val="50000"/>
                    <a:lumOff val="50000"/>
                  </a:schemeClr>
                </a:solidFill>
              </a:rPr>
              <a:t>Course Overview</a:t>
            </a:r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8095" y="737870"/>
            <a:ext cx="9575165" cy="56191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195" y="266065"/>
            <a:ext cx="11663045" cy="59162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38250" y="598170"/>
            <a:ext cx="9719310" cy="54743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7490" y="365125"/>
            <a:ext cx="11736705" cy="620268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0520"/>
            <a:ext cx="10515600" cy="1325563"/>
          </a:xfrm>
        </p:spPr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1310" y="350520"/>
            <a:ext cx="11621135" cy="59328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405" y="199390"/>
            <a:ext cx="12012295" cy="60001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Presentation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steve</dc:creator>
  <cp:lastModifiedBy>steve</cp:lastModifiedBy>
  <cp:revision>8</cp:revision>
  <dcterms:created xsi:type="dcterms:W3CDTF">2021-08-05T10:41:00Z</dcterms:created>
  <dcterms:modified xsi:type="dcterms:W3CDTF">2022-03-29T17:49:47Z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1033-11.2.0.11042</vt:lpwstr>
  </property>
  <property fmtid="{D5CDD505-2E9C-101B-9397-08002B2CF9AE}" pid="3" name="ICV">
    <vt:lpwstr>BB539609235940E69327065850226B6E</vt:lpwstr>
  </property>
</Properties>
</file>