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84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11.png"/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9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13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5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9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13</cp:revision>
  <dcterms:created xsi:type="dcterms:W3CDTF">2021-08-06T09:20:00Z</dcterms:created>
  <dcterms:modified xsi:type="dcterms:W3CDTF">2022-03-29T17:48:48Z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1033-11.2.0.11042</vt:lpwstr>
  </property>
</Properties>
</file>