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4985385" cy="88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230" y="1666240"/>
            <a:ext cx="104032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Restful API </a:t>
            </a:r>
            <a:r>
              <a:rPr lang="en-US" sz="4500" dirty="0">
                <a:solidFill>
                  <a:srgbClr val="171717"/>
                </a:solidFill>
              </a:rPr>
              <a:t>Development </a:t>
            </a:r>
            <a:r>
              <a:rPr sz="4500" dirty="0">
                <a:solidFill>
                  <a:srgbClr val="171717"/>
                </a:solidFill>
              </a:rPr>
              <a:t>using Spring Rest &amp; Spring Data JPA &amp; H2 with Spring Boot 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1715770"/>
            <a:ext cx="6965950" cy="301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Configuring Spring Rest, Spring Data JPA and H2 in Spring Boot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sz="2400" spc="5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  <a:tabLst>
                <a:tab pos="2125980" algn="l"/>
                <a:tab pos="250380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Demo of Spring Rest, Spring Data JPA, and H2 to create restful services endpoints with Spring Boot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  <a:tabLst>
                <a:tab pos="2125980" algn="l"/>
                <a:tab pos="2503805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  <a:tabLst>
                <a:tab pos="2125980" algn="l"/>
                <a:tab pos="250380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 Swagger to test the Restful endpoints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Agenda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Lucida Sans Unicode</vt:lpstr>
      <vt:lpstr>Office Theme</vt:lpstr>
      <vt:lpstr>Getting Started with Swagger Tools</vt:lpstr>
      <vt:lpstr>History of Swagger and OpenAPI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Development using Spring Rest &amp; Spring Data JPA &amp; H2 with Spring Boot </dc:title>
  <dc:creator/>
  <cp:lastModifiedBy>steve</cp:lastModifiedBy>
  <cp:revision>2</cp:revision>
  <dcterms:created xsi:type="dcterms:W3CDTF">2022-02-06T08:57:52Z</dcterms:created>
  <dcterms:modified xsi:type="dcterms:W3CDTF">2022-02-06T08:59:48Z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021073DFF93E49ED94A66A35BCB8D3DE</vt:lpwstr>
  </property>
  <property fmtid="{D5CDD505-2E9C-101B-9397-08002B2CF9AE}" pid="3" name="KSOProductBuildVer">
    <vt:lpwstr>1033-11.2.0.10463</vt:lpwstr>
  </property>
</Properties>
</file>