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51230" y="3267710"/>
            <a:ext cx="8821420" cy="874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Configuring Spring Rest, Spring Data JPA and H2 in Spring Boot</a:t>
            </a:r>
            <a:endParaRPr lang="en-US" sz="2800" spc="20" dirty="0">
              <a:solidFill>
                <a:srgbClr val="171717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230" y="1666240"/>
            <a:ext cx="1040320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171717"/>
                </a:solidFill>
              </a:rPr>
              <a:t>Restful API </a:t>
            </a:r>
            <a:r>
              <a:rPr lang="en-US" sz="4500" dirty="0">
                <a:solidFill>
                  <a:srgbClr val="171717"/>
                </a:solidFill>
              </a:rPr>
              <a:t>Development </a:t>
            </a:r>
            <a:r>
              <a:rPr sz="4500" dirty="0">
                <a:solidFill>
                  <a:srgbClr val="171717"/>
                </a:solidFill>
              </a:rPr>
              <a:t>using Spring Rest &amp; Spring Data JPA &amp; H2 with Spring Boot </a:t>
            </a:r>
            <a:endParaRPr sz="4500" dirty="0">
              <a:solidFill>
                <a:srgbClr val="17171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26050" y="1715770"/>
            <a:ext cx="6965950" cy="343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 a Spring Initializr Project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Add the following dependencies :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– Web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– JPA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– H2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Agenda</a:t>
            </a:r>
            <a:endParaRPr lang="en-US" sz="3600" spc="-9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WPS Presentation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Verdana</vt:lpstr>
      <vt:lpstr>Calibri Light</vt:lpstr>
      <vt:lpstr>Calibri</vt:lpstr>
      <vt:lpstr>Microsoft YaHei</vt:lpstr>
      <vt:lpstr>Arial Unicode MS</vt:lpstr>
      <vt:lpstr>Office Theme</vt:lpstr>
      <vt:lpstr>Restful API Development using Spring Rest &amp; Spring Data JPA &amp; H2 with Spring Boot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 Development using Spring Rest &amp; Spring Data JPA &amp; H2 with Spring Boot </dc:title>
  <dc:creator/>
  <cp:lastModifiedBy>Steve Sam</cp:lastModifiedBy>
  <cp:revision>3</cp:revision>
  <dcterms:created xsi:type="dcterms:W3CDTF">2022-02-06T08:57:00Z</dcterms:created>
  <dcterms:modified xsi:type="dcterms:W3CDTF">2022-02-06T09:19:39Z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021073DFF93E49ED94A66A35BCB8D3DE</vt:lpwstr>
  </property>
  <property fmtid="{D5CDD505-2E9C-101B-9397-08002B2CF9AE}" pid="3" name="KSOProductBuildVer">
    <vt:lpwstr>1033-11.2.0.10463</vt:lpwstr>
  </property>
</Properties>
</file>