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30" y="3267710"/>
            <a:ext cx="10668635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Demo of Spring Rest, Spring Data JPA and H2 to create restful services endpoints with Spring Boot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230" y="1666240"/>
            <a:ext cx="104032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Restful API </a:t>
            </a:r>
            <a:r>
              <a:rPr lang="en-US" sz="4500" dirty="0">
                <a:solidFill>
                  <a:srgbClr val="171717"/>
                </a:solidFill>
              </a:rPr>
              <a:t>Development </a:t>
            </a:r>
            <a:r>
              <a:rPr sz="4500" dirty="0">
                <a:solidFill>
                  <a:srgbClr val="171717"/>
                </a:solidFill>
              </a:rPr>
              <a:t>using Spring Rest &amp; Spring Data JPA &amp; H2 with Spring Boot 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39335" y="1207770"/>
            <a:ext cx="6965950" cy="420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 Rest endpoints to: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– Create an Employee resource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– Retrieve List of Employees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– Retrieve Employee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– Update Employee resource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– Delete Employee resource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Agenda</a:t>
            </a:r>
            <a:endParaRPr lang="en-US" sz="3600" spc="-9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39850"/>
          </a:xfrm>
        </p:spPr>
        <p:txBody>
          <a:bodyPr/>
          <a:p>
            <a:pPr algn="ctr"/>
            <a:r>
              <a:rPr lang="en-US"/>
              <a:t>Project Structure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2995" y="1053465"/>
            <a:ext cx="5935980" cy="53943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35500" y="205105"/>
            <a:ext cx="7557135" cy="610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Step 1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</a:t>
            </a: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 project </a:t>
            </a: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400" b="1" i="1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springRestAndDataJpaWithSpringBoot </a:t>
            </a:r>
            <a:endParaRPr lang="en-US" sz="2400" b="1" i="1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(via Spring Initializer)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Step 2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add dependencies to enable Swagger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Step 3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- @EnableSwagger2 annotation 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Step 4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Create Employee entity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Step 5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- Create Rest Controller with all operations.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820" y="1922780"/>
            <a:ext cx="32702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 Flow</a:t>
            </a:r>
            <a:endParaRPr lang="en-US" sz="3600" spc="-9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35500" y="9525"/>
            <a:ext cx="7557135" cy="681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Step 6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 Service interface with methods required to 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- retrieve the list of employees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- retrieve one employee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- save employee in the database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- delete an employee 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- update and employee.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Step 7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Create Implementation class for the interface created in Step 6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Step 8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Create a repository class, which will extend Spring data JPA JpaRepository and hence will provide the methods to perform CRUD operations out of the box.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820" y="1751965"/>
            <a:ext cx="327025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 Flow (contd.)</a:t>
            </a:r>
            <a:endParaRPr lang="en-US" sz="3600" spc="-9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35500" y="9525"/>
            <a:ext cx="7557135" cy="641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Step 9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 the H2 database web console by updating the application.properties file. 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Also add in the following: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i="1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spring.mvc.pathmatch.matching-strategy = </a:t>
            </a:r>
            <a:r>
              <a:rPr lang="en-US" sz="2400" i="1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ANT_PATH_MATCHER</a:t>
            </a:r>
            <a:endParaRPr lang="en-US" sz="2400" i="1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Step 10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 your main application class and it will make sure that it will build your code, package your code in the jar and deploy it onto the embedded tomcat server.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Step 11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 H2 database console by hitting following URL: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i="1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http://localhost:8080/h2/</a:t>
            </a:r>
            <a:endParaRPr lang="en-US" sz="2400" i="1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820" y="1751965"/>
            <a:ext cx="327025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 Flow (contd.)</a:t>
            </a:r>
            <a:endParaRPr lang="en-US" sz="3600" spc="-9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1485</Words>
  <Application>WPS Presentation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Restful API Development using Spring Rest &amp; Spring Data JPA &amp; H2 with Spring Boot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Development using Spring Rest &amp; Spring Data JPA &amp; H2 with Spring Boot </dc:title>
  <dc:creator/>
  <cp:lastModifiedBy>Steve Sam</cp:lastModifiedBy>
  <cp:revision>8</cp:revision>
  <dcterms:created xsi:type="dcterms:W3CDTF">2022-02-06T08:57:00Z</dcterms:created>
  <dcterms:modified xsi:type="dcterms:W3CDTF">2022-02-06T10:03:45Z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021073DFF93E49ED94A66A35BCB8D3DE</vt:lpwstr>
  </property>
  <property fmtid="{D5CDD505-2E9C-101B-9397-08002B2CF9AE}" pid="3" name="KSOProductBuildVer">
    <vt:lpwstr>1033-11.2.0.10463</vt:lpwstr>
  </property>
</Properties>
</file>