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8819" y="9224771"/>
            <a:ext cx="673607" cy="6736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0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0"/>
                </a:lnTo>
                <a:lnTo>
                  <a:pt x="9125712" y="10287000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076" y="486867"/>
            <a:ext cx="6964680" cy="1637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18.png"/><Relationship Id="rId15" Type="http://schemas.openxmlformats.org/officeDocument/2006/relationships/image" Target="../media/image117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2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8.png"/><Relationship Id="rId10" Type="http://schemas.openxmlformats.org/officeDocument/2006/relationships/image" Target="../media/image127.png"/><Relationship Id="rId1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43.png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164.png"/><Relationship Id="rId21" Type="http://schemas.openxmlformats.org/officeDocument/2006/relationships/image" Target="../media/image163.png"/><Relationship Id="rId20" Type="http://schemas.openxmlformats.org/officeDocument/2006/relationships/image" Target="../media/image162.png"/><Relationship Id="rId2" Type="http://schemas.openxmlformats.org/officeDocument/2006/relationships/image" Target="../media/image145.png"/><Relationship Id="rId19" Type="http://schemas.openxmlformats.org/officeDocument/2006/relationships/image" Target="../media/image25.png"/><Relationship Id="rId18" Type="http://schemas.openxmlformats.org/officeDocument/2006/relationships/image" Target="../media/image161.png"/><Relationship Id="rId17" Type="http://schemas.openxmlformats.org/officeDocument/2006/relationships/image" Target="../media/image160.png"/><Relationship Id="rId16" Type="http://schemas.openxmlformats.org/officeDocument/2006/relationships/image" Target="../media/image159.png"/><Relationship Id="rId15" Type="http://schemas.openxmlformats.org/officeDocument/2006/relationships/image" Target="../media/image158.png"/><Relationship Id="rId14" Type="http://schemas.openxmlformats.org/officeDocument/2006/relationships/image" Target="../media/image157.png"/><Relationship Id="rId13" Type="http://schemas.openxmlformats.org/officeDocument/2006/relationships/image" Target="../media/image156.png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png"/><Relationship Id="rId8" Type="http://schemas.openxmlformats.org/officeDocument/2006/relationships/image" Target="../media/image172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81.png"/><Relationship Id="rId2" Type="http://schemas.openxmlformats.org/officeDocument/2006/relationships/image" Target="../media/image166.png"/><Relationship Id="rId19" Type="http://schemas.openxmlformats.org/officeDocument/2006/relationships/image" Target="../media/image180.png"/><Relationship Id="rId18" Type="http://schemas.openxmlformats.org/officeDocument/2006/relationships/image" Target="../media/image179.png"/><Relationship Id="rId17" Type="http://schemas.openxmlformats.org/officeDocument/2006/relationships/image" Target="../media/image178.png"/><Relationship Id="rId16" Type="http://schemas.openxmlformats.org/officeDocument/2006/relationships/image" Target="../media/image177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176.png"/><Relationship Id="rId12" Type="http://schemas.openxmlformats.org/officeDocument/2006/relationships/image" Target="../media/image175.png"/><Relationship Id="rId11" Type="http://schemas.openxmlformats.org/officeDocument/2006/relationships/image" Target="../media/image39.png"/><Relationship Id="rId10" Type="http://schemas.openxmlformats.org/officeDocument/2006/relationships/image" Target="../media/image174.png"/><Relationship Id="rId1" Type="http://schemas.openxmlformats.org/officeDocument/2006/relationships/image" Target="../media/image1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8.png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image" Target="../media/image18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png"/><Relationship Id="rId8" Type="http://schemas.openxmlformats.org/officeDocument/2006/relationships/image" Target="../media/image196.png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98.png"/><Relationship Id="rId1" Type="http://schemas.openxmlformats.org/officeDocument/2006/relationships/image" Target="../media/image1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33.png"/><Relationship Id="rId4" Type="http://schemas.openxmlformats.org/officeDocument/2006/relationships/image" Target="../media/image199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png"/><Relationship Id="rId8" Type="http://schemas.openxmlformats.org/officeDocument/2006/relationships/image" Target="../media/image206.png"/><Relationship Id="rId7" Type="http://schemas.openxmlformats.org/officeDocument/2006/relationships/image" Target="../media/image205.png"/><Relationship Id="rId6" Type="http://schemas.openxmlformats.org/officeDocument/2006/relationships/image" Target="../media/image20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1.png"/><Relationship Id="rId13" Type="http://schemas.openxmlformats.org/officeDocument/2006/relationships/image" Target="../media/image210.png"/><Relationship Id="rId12" Type="http://schemas.openxmlformats.org/officeDocument/2006/relationships/image" Target="../media/image16.png"/><Relationship Id="rId11" Type="http://schemas.openxmlformats.org/officeDocument/2006/relationships/image" Target="../media/image209.png"/><Relationship Id="rId10" Type="http://schemas.openxmlformats.org/officeDocument/2006/relationships/image" Target="../media/image208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16.png"/><Relationship Id="rId6" Type="http://schemas.openxmlformats.org/officeDocument/2006/relationships/image" Target="../media/image20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50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02.png"/><Relationship Id="rId20" Type="http://schemas.openxmlformats.org/officeDocument/2006/relationships/image" Target="../media/image101.png"/><Relationship Id="rId2" Type="http://schemas.openxmlformats.org/officeDocument/2006/relationships/image" Target="../media/image83.png"/><Relationship Id="rId19" Type="http://schemas.openxmlformats.org/officeDocument/2006/relationships/image" Target="../media/image100.png"/><Relationship Id="rId18" Type="http://schemas.openxmlformats.org/officeDocument/2006/relationships/image" Target="../media/image99.png"/><Relationship Id="rId17" Type="http://schemas.openxmlformats.org/officeDocument/2006/relationships/image" Target="../media/image98.png"/><Relationship Id="rId16" Type="http://schemas.openxmlformats.org/officeDocument/2006/relationships/image" Target="../media/image97.png"/><Relationship Id="rId15" Type="http://schemas.openxmlformats.org/officeDocument/2006/relationships/image" Target="../media/image96.png"/><Relationship Id="rId14" Type="http://schemas.openxmlformats.org/officeDocument/2006/relationships/image" Target="../media/image95.png"/><Relationship Id="rId13" Type="http://schemas.openxmlformats.org/officeDocument/2006/relationships/image" Target="../media/image94.png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87677" y="3233623"/>
            <a:ext cx="11688445" cy="1036955"/>
            <a:chOff x="1487677" y="3233623"/>
            <a:chExt cx="11688445" cy="10369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677" y="3233623"/>
              <a:ext cx="5764022" cy="1036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5606" y="3233623"/>
              <a:ext cx="2225421" cy="1036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6205" y="3233623"/>
              <a:ext cx="4169537" cy="1036624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220845" y="794588"/>
            <a:ext cx="10161270" cy="854075"/>
            <a:chOff x="4220845" y="794588"/>
            <a:chExt cx="1016127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20845" y="794588"/>
              <a:ext cx="3204718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1794" y="794588"/>
              <a:ext cx="3529203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9232" y="794588"/>
              <a:ext cx="3762628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9575" y="2877338"/>
            <a:ext cx="1178005" cy="153613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040759" y="3241294"/>
            <a:ext cx="10051415" cy="487680"/>
            <a:chOff x="4040759" y="3241294"/>
            <a:chExt cx="10051415" cy="4876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3241294"/>
              <a:ext cx="1042035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4641" y="3241294"/>
              <a:ext cx="2704338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953" y="3241294"/>
              <a:ext cx="6720712" cy="4876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82203" y="5341930"/>
            <a:ext cx="1118858" cy="132520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040759" y="5696965"/>
            <a:ext cx="11929745" cy="487680"/>
            <a:chOff x="4040759" y="5696965"/>
            <a:chExt cx="11929745" cy="48768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5696965"/>
              <a:ext cx="1042035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4641" y="5696965"/>
              <a:ext cx="2652267" cy="487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37425" y="5696965"/>
              <a:ext cx="277368" cy="4876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6109" y="5696965"/>
              <a:ext cx="2176272" cy="4876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34830" y="5696965"/>
              <a:ext cx="6535420" cy="48767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75856" y="7613913"/>
            <a:ext cx="1526967" cy="146911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040759" y="7855331"/>
            <a:ext cx="12660630" cy="975994"/>
            <a:chOff x="4040759" y="7855331"/>
            <a:chExt cx="12660630" cy="975994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7855331"/>
              <a:ext cx="1042035" cy="4876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74641" y="7855331"/>
              <a:ext cx="2413762" cy="4876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02729" y="7855331"/>
              <a:ext cx="9598660" cy="4876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0759" y="8342960"/>
              <a:ext cx="1708912" cy="487984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838065" y="794588"/>
            <a:ext cx="8930640" cy="854075"/>
            <a:chOff x="4838065" y="794588"/>
            <a:chExt cx="893064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38065" y="794588"/>
              <a:ext cx="3564382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0682" y="794588"/>
              <a:ext cx="3437001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7" y="794588"/>
              <a:ext cx="2221103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8016" y="2877338"/>
            <a:ext cx="1533121" cy="153155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040759" y="3241294"/>
            <a:ext cx="7337425" cy="487680"/>
            <a:chOff x="4040759" y="3241294"/>
            <a:chExt cx="7337425" cy="4876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3241294"/>
              <a:ext cx="2001901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2381" y="3241294"/>
              <a:ext cx="2884297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4809" y="3241294"/>
              <a:ext cx="2873121" cy="4876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8156" y="5231932"/>
            <a:ext cx="1394357" cy="152238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40759" y="5696965"/>
            <a:ext cx="9712198" cy="4876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4130" y="7583464"/>
            <a:ext cx="1525470" cy="152696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40759" y="8099170"/>
            <a:ext cx="11659362" cy="48768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3262629"/>
            <a:ext cx="5993383" cy="548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57439" y="4154423"/>
            <a:ext cx="4058920" cy="548640"/>
            <a:chOff x="7957439" y="4154423"/>
            <a:chExt cx="4058920" cy="548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9" y="4154423"/>
              <a:ext cx="2179447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4697" y="4154423"/>
              <a:ext cx="390144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9769" y="4154423"/>
              <a:ext cx="1926336" cy="54863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5045964"/>
            <a:ext cx="8418449" cy="5486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949818" y="5937199"/>
            <a:ext cx="9631680" cy="1097915"/>
            <a:chOff x="7949818" y="5937199"/>
            <a:chExt cx="9631680" cy="109791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7438" y="5937199"/>
              <a:ext cx="9623679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9818" y="6486398"/>
              <a:ext cx="8296148" cy="54863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11095" y="4108958"/>
            <a:ext cx="15599410" cy="914400"/>
            <a:chOff x="1911095" y="4108958"/>
            <a:chExt cx="1559941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1095" y="4108958"/>
              <a:ext cx="282702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8660" y="4108958"/>
              <a:ext cx="3206115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6686" y="4108958"/>
              <a:ext cx="600455" cy="914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913" y="4108958"/>
              <a:ext cx="2500376" cy="914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5006" y="4108958"/>
              <a:ext cx="4031995" cy="914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15364" y="4108958"/>
              <a:ext cx="3795140" cy="91440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41123" y="3328415"/>
            <a:ext cx="4989830" cy="5008245"/>
            <a:chOff x="12041123" y="3328415"/>
            <a:chExt cx="4989830" cy="5008245"/>
          </a:xfrm>
        </p:grpSpPr>
        <p:sp>
          <p:nvSpPr>
            <p:cNvPr id="3" name="object 3"/>
            <p:cNvSpPr/>
            <p:nvPr/>
          </p:nvSpPr>
          <p:spPr>
            <a:xfrm>
              <a:off x="12041123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85877" y="4351019"/>
              <a:ext cx="4461510" cy="5791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9839" y="4930139"/>
              <a:ext cx="1442084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815" y="5852413"/>
              <a:ext cx="4137533" cy="4876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1787" y="6340093"/>
              <a:ext cx="3817747" cy="487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76631" y="6827773"/>
              <a:ext cx="3906139" cy="48768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649211" y="3328415"/>
            <a:ext cx="4989830" cy="5008245"/>
            <a:chOff x="6649211" y="3328415"/>
            <a:chExt cx="4989830" cy="5008245"/>
          </a:xfrm>
        </p:grpSpPr>
        <p:sp>
          <p:nvSpPr>
            <p:cNvPr id="10" name="object 10"/>
            <p:cNvSpPr/>
            <p:nvPr/>
          </p:nvSpPr>
          <p:spPr>
            <a:xfrm>
              <a:off x="6649211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9576" y="4716779"/>
              <a:ext cx="4478147" cy="579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9032" y="5486094"/>
              <a:ext cx="4084320" cy="487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0640" y="5974333"/>
              <a:ext cx="4252722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1301" y="6462013"/>
              <a:ext cx="1231150" cy="48767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57300" y="3328415"/>
            <a:ext cx="4989830" cy="5008245"/>
            <a:chOff x="1257300" y="3328415"/>
            <a:chExt cx="4989830" cy="5008245"/>
          </a:xfrm>
        </p:grpSpPr>
        <p:sp>
          <p:nvSpPr>
            <p:cNvPr id="16" name="object 16"/>
            <p:cNvSpPr/>
            <p:nvPr/>
          </p:nvSpPr>
          <p:spPr>
            <a:xfrm>
              <a:off x="1257300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3294" y="4472939"/>
              <a:ext cx="3271011" cy="5791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9327" y="5242509"/>
              <a:ext cx="2821558" cy="4879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6283" y="5730493"/>
              <a:ext cx="4283075" cy="4876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59558" y="6218173"/>
              <a:ext cx="3669538" cy="4876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1142" y="6705853"/>
              <a:ext cx="2643505" cy="48768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307713" y="794588"/>
            <a:ext cx="9984740" cy="854075"/>
            <a:chOff x="4307713" y="794588"/>
            <a:chExt cx="9984740" cy="85407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7713" y="794588"/>
              <a:ext cx="1884044" cy="8537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94577" y="794588"/>
              <a:ext cx="2994152" cy="8537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60994" y="794588"/>
              <a:ext cx="560831" cy="8537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1409" y="794588"/>
              <a:ext cx="2333879" cy="853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55452" y="794588"/>
              <a:ext cx="3437000" cy="85374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157727" y="2734055"/>
            <a:ext cx="1188720" cy="1188720"/>
            <a:chOff x="3157727" y="2734055"/>
            <a:chExt cx="1188720" cy="1188720"/>
          </a:xfrm>
        </p:grpSpPr>
        <p:sp>
          <p:nvSpPr>
            <p:cNvPr id="29" name="object 29"/>
            <p:cNvSpPr/>
            <p:nvPr/>
          </p:nvSpPr>
          <p:spPr>
            <a:xfrm>
              <a:off x="3157727" y="2734055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594360" y="0"/>
                  </a:moveTo>
                  <a:lnTo>
                    <a:pt x="545607" y="1970"/>
                  </a:lnTo>
                  <a:lnTo>
                    <a:pt x="497942" y="7778"/>
                  </a:lnTo>
                  <a:lnTo>
                    <a:pt x="451515" y="17271"/>
                  </a:lnTo>
                  <a:lnTo>
                    <a:pt x="406481" y="30297"/>
                  </a:lnTo>
                  <a:lnTo>
                    <a:pt x="362991" y="46702"/>
                  </a:lnTo>
                  <a:lnTo>
                    <a:pt x="321200" y="66334"/>
                  </a:lnTo>
                  <a:lnTo>
                    <a:pt x="281259" y="89039"/>
                  </a:lnTo>
                  <a:lnTo>
                    <a:pt x="243321" y="114665"/>
                  </a:lnTo>
                  <a:lnTo>
                    <a:pt x="207540" y="143060"/>
                  </a:lnTo>
                  <a:lnTo>
                    <a:pt x="174069" y="174069"/>
                  </a:lnTo>
                  <a:lnTo>
                    <a:pt x="143060" y="207540"/>
                  </a:lnTo>
                  <a:lnTo>
                    <a:pt x="114665" y="243321"/>
                  </a:lnTo>
                  <a:lnTo>
                    <a:pt x="89039" y="281259"/>
                  </a:lnTo>
                  <a:lnTo>
                    <a:pt x="66334" y="321200"/>
                  </a:lnTo>
                  <a:lnTo>
                    <a:pt x="46702" y="362991"/>
                  </a:lnTo>
                  <a:lnTo>
                    <a:pt x="30297" y="406481"/>
                  </a:lnTo>
                  <a:lnTo>
                    <a:pt x="17271" y="451515"/>
                  </a:lnTo>
                  <a:lnTo>
                    <a:pt x="7778" y="497942"/>
                  </a:lnTo>
                  <a:lnTo>
                    <a:pt x="1970" y="545607"/>
                  </a:lnTo>
                  <a:lnTo>
                    <a:pt x="0" y="594360"/>
                  </a:lnTo>
                  <a:lnTo>
                    <a:pt x="1970" y="643112"/>
                  </a:lnTo>
                  <a:lnTo>
                    <a:pt x="7778" y="690777"/>
                  </a:lnTo>
                  <a:lnTo>
                    <a:pt x="17271" y="737204"/>
                  </a:lnTo>
                  <a:lnTo>
                    <a:pt x="30297" y="782238"/>
                  </a:lnTo>
                  <a:lnTo>
                    <a:pt x="46702" y="825728"/>
                  </a:lnTo>
                  <a:lnTo>
                    <a:pt x="66334" y="867519"/>
                  </a:lnTo>
                  <a:lnTo>
                    <a:pt x="89039" y="907460"/>
                  </a:lnTo>
                  <a:lnTo>
                    <a:pt x="114665" y="945398"/>
                  </a:lnTo>
                  <a:lnTo>
                    <a:pt x="143060" y="981179"/>
                  </a:lnTo>
                  <a:lnTo>
                    <a:pt x="174069" y="1014650"/>
                  </a:lnTo>
                  <a:lnTo>
                    <a:pt x="207540" y="1045659"/>
                  </a:lnTo>
                  <a:lnTo>
                    <a:pt x="243321" y="1074054"/>
                  </a:lnTo>
                  <a:lnTo>
                    <a:pt x="281259" y="1099680"/>
                  </a:lnTo>
                  <a:lnTo>
                    <a:pt x="321200" y="1122385"/>
                  </a:lnTo>
                  <a:lnTo>
                    <a:pt x="362991" y="1142017"/>
                  </a:lnTo>
                  <a:lnTo>
                    <a:pt x="406481" y="1158422"/>
                  </a:lnTo>
                  <a:lnTo>
                    <a:pt x="451515" y="1171448"/>
                  </a:lnTo>
                  <a:lnTo>
                    <a:pt x="497942" y="1180941"/>
                  </a:lnTo>
                  <a:lnTo>
                    <a:pt x="545607" y="1186749"/>
                  </a:lnTo>
                  <a:lnTo>
                    <a:pt x="594360" y="1188720"/>
                  </a:lnTo>
                  <a:lnTo>
                    <a:pt x="643112" y="1186749"/>
                  </a:lnTo>
                  <a:lnTo>
                    <a:pt x="690777" y="1180941"/>
                  </a:lnTo>
                  <a:lnTo>
                    <a:pt x="737204" y="1171448"/>
                  </a:lnTo>
                  <a:lnTo>
                    <a:pt x="782238" y="1158422"/>
                  </a:lnTo>
                  <a:lnTo>
                    <a:pt x="825728" y="1142017"/>
                  </a:lnTo>
                  <a:lnTo>
                    <a:pt x="867519" y="1122385"/>
                  </a:lnTo>
                  <a:lnTo>
                    <a:pt x="907460" y="1099680"/>
                  </a:lnTo>
                  <a:lnTo>
                    <a:pt x="945398" y="1074054"/>
                  </a:lnTo>
                  <a:lnTo>
                    <a:pt x="981179" y="1045659"/>
                  </a:lnTo>
                  <a:lnTo>
                    <a:pt x="1014650" y="1014650"/>
                  </a:lnTo>
                  <a:lnTo>
                    <a:pt x="1045659" y="981179"/>
                  </a:lnTo>
                  <a:lnTo>
                    <a:pt x="1074054" y="945398"/>
                  </a:lnTo>
                  <a:lnTo>
                    <a:pt x="1099680" y="907460"/>
                  </a:lnTo>
                  <a:lnTo>
                    <a:pt x="1122385" y="867519"/>
                  </a:lnTo>
                  <a:lnTo>
                    <a:pt x="1142017" y="825728"/>
                  </a:lnTo>
                  <a:lnTo>
                    <a:pt x="1158422" y="782238"/>
                  </a:lnTo>
                  <a:lnTo>
                    <a:pt x="1171448" y="737204"/>
                  </a:lnTo>
                  <a:lnTo>
                    <a:pt x="1180941" y="690777"/>
                  </a:lnTo>
                  <a:lnTo>
                    <a:pt x="1186749" y="643112"/>
                  </a:lnTo>
                  <a:lnTo>
                    <a:pt x="1188720" y="594360"/>
                  </a:lnTo>
                  <a:lnTo>
                    <a:pt x="1186749" y="545607"/>
                  </a:lnTo>
                  <a:lnTo>
                    <a:pt x="1180941" y="497942"/>
                  </a:lnTo>
                  <a:lnTo>
                    <a:pt x="1171448" y="451515"/>
                  </a:lnTo>
                  <a:lnTo>
                    <a:pt x="1158422" y="406481"/>
                  </a:lnTo>
                  <a:lnTo>
                    <a:pt x="1142017" y="362991"/>
                  </a:lnTo>
                  <a:lnTo>
                    <a:pt x="1122385" y="321200"/>
                  </a:lnTo>
                  <a:lnTo>
                    <a:pt x="1099680" y="281259"/>
                  </a:lnTo>
                  <a:lnTo>
                    <a:pt x="1074054" y="243321"/>
                  </a:lnTo>
                  <a:lnTo>
                    <a:pt x="1045659" y="207540"/>
                  </a:lnTo>
                  <a:lnTo>
                    <a:pt x="1014650" y="174069"/>
                  </a:lnTo>
                  <a:lnTo>
                    <a:pt x="981179" y="143060"/>
                  </a:lnTo>
                  <a:lnTo>
                    <a:pt x="945398" y="114665"/>
                  </a:lnTo>
                  <a:lnTo>
                    <a:pt x="907460" y="89039"/>
                  </a:lnTo>
                  <a:lnTo>
                    <a:pt x="867519" y="66334"/>
                  </a:lnTo>
                  <a:lnTo>
                    <a:pt x="825728" y="46702"/>
                  </a:lnTo>
                  <a:lnTo>
                    <a:pt x="782238" y="30297"/>
                  </a:lnTo>
                  <a:lnTo>
                    <a:pt x="737204" y="17271"/>
                  </a:lnTo>
                  <a:lnTo>
                    <a:pt x="690777" y="7778"/>
                  </a:lnTo>
                  <a:lnTo>
                    <a:pt x="643112" y="197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58488" y="3039109"/>
              <a:ext cx="374903" cy="57912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549640" y="2734055"/>
            <a:ext cx="1188720" cy="1188720"/>
            <a:chOff x="8549640" y="2734055"/>
            <a:chExt cx="1188720" cy="1188720"/>
          </a:xfrm>
        </p:grpSpPr>
        <p:sp>
          <p:nvSpPr>
            <p:cNvPr id="32" name="object 32"/>
            <p:cNvSpPr/>
            <p:nvPr/>
          </p:nvSpPr>
          <p:spPr>
            <a:xfrm>
              <a:off x="8549640" y="2734055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594359" y="0"/>
                  </a:moveTo>
                  <a:lnTo>
                    <a:pt x="545607" y="1970"/>
                  </a:lnTo>
                  <a:lnTo>
                    <a:pt x="497942" y="7778"/>
                  </a:lnTo>
                  <a:lnTo>
                    <a:pt x="451515" y="17271"/>
                  </a:lnTo>
                  <a:lnTo>
                    <a:pt x="406481" y="30297"/>
                  </a:lnTo>
                  <a:lnTo>
                    <a:pt x="362991" y="46702"/>
                  </a:lnTo>
                  <a:lnTo>
                    <a:pt x="321200" y="66334"/>
                  </a:lnTo>
                  <a:lnTo>
                    <a:pt x="281259" y="89039"/>
                  </a:lnTo>
                  <a:lnTo>
                    <a:pt x="243321" y="114665"/>
                  </a:lnTo>
                  <a:lnTo>
                    <a:pt x="207540" y="143060"/>
                  </a:lnTo>
                  <a:lnTo>
                    <a:pt x="174069" y="174069"/>
                  </a:lnTo>
                  <a:lnTo>
                    <a:pt x="143060" y="207540"/>
                  </a:lnTo>
                  <a:lnTo>
                    <a:pt x="114665" y="243321"/>
                  </a:lnTo>
                  <a:lnTo>
                    <a:pt x="89039" y="281259"/>
                  </a:lnTo>
                  <a:lnTo>
                    <a:pt x="66334" y="321200"/>
                  </a:lnTo>
                  <a:lnTo>
                    <a:pt x="46702" y="362991"/>
                  </a:lnTo>
                  <a:lnTo>
                    <a:pt x="30297" y="406481"/>
                  </a:lnTo>
                  <a:lnTo>
                    <a:pt x="17271" y="451515"/>
                  </a:lnTo>
                  <a:lnTo>
                    <a:pt x="7778" y="497942"/>
                  </a:lnTo>
                  <a:lnTo>
                    <a:pt x="1970" y="545607"/>
                  </a:lnTo>
                  <a:lnTo>
                    <a:pt x="0" y="594360"/>
                  </a:lnTo>
                  <a:lnTo>
                    <a:pt x="1970" y="643112"/>
                  </a:lnTo>
                  <a:lnTo>
                    <a:pt x="7778" y="690777"/>
                  </a:lnTo>
                  <a:lnTo>
                    <a:pt x="17271" y="737204"/>
                  </a:lnTo>
                  <a:lnTo>
                    <a:pt x="30297" y="782238"/>
                  </a:lnTo>
                  <a:lnTo>
                    <a:pt x="46702" y="825728"/>
                  </a:lnTo>
                  <a:lnTo>
                    <a:pt x="66334" y="867519"/>
                  </a:lnTo>
                  <a:lnTo>
                    <a:pt x="89039" y="907460"/>
                  </a:lnTo>
                  <a:lnTo>
                    <a:pt x="114665" y="945398"/>
                  </a:lnTo>
                  <a:lnTo>
                    <a:pt x="143060" y="981179"/>
                  </a:lnTo>
                  <a:lnTo>
                    <a:pt x="174069" y="1014650"/>
                  </a:lnTo>
                  <a:lnTo>
                    <a:pt x="207540" y="1045659"/>
                  </a:lnTo>
                  <a:lnTo>
                    <a:pt x="243321" y="1074054"/>
                  </a:lnTo>
                  <a:lnTo>
                    <a:pt x="281259" y="1099680"/>
                  </a:lnTo>
                  <a:lnTo>
                    <a:pt x="321200" y="1122385"/>
                  </a:lnTo>
                  <a:lnTo>
                    <a:pt x="362991" y="1142017"/>
                  </a:lnTo>
                  <a:lnTo>
                    <a:pt x="406481" y="1158422"/>
                  </a:lnTo>
                  <a:lnTo>
                    <a:pt x="451515" y="1171448"/>
                  </a:lnTo>
                  <a:lnTo>
                    <a:pt x="497942" y="1180941"/>
                  </a:lnTo>
                  <a:lnTo>
                    <a:pt x="545607" y="1186749"/>
                  </a:lnTo>
                  <a:lnTo>
                    <a:pt x="594359" y="1188720"/>
                  </a:lnTo>
                  <a:lnTo>
                    <a:pt x="643112" y="1186749"/>
                  </a:lnTo>
                  <a:lnTo>
                    <a:pt x="690777" y="1180941"/>
                  </a:lnTo>
                  <a:lnTo>
                    <a:pt x="737204" y="1171448"/>
                  </a:lnTo>
                  <a:lnTo>
                    <a:pt x="782238" y="1158422"/>
                  </a:lnTo>
                  <a:lnTo>
                    <a:pt x="825728" y="1142017"/>
                  </a:lnTo>
                  <a:lnTo>
                    <a:pt x="867519" y="1122385"/>
                  </a:lnTo>
                  <a:lnTo>
                    <a:pt x="907460" y="1099680"/>
                  </a:lnTo>
                  <a:lnTo>
                    <a:pt x="945398" y="1074054"/>
                  </a:lnTo>
                  <a:lnTo>
                    <a:pt x="981179" y="1045659"/>
                  </a:lnTo>
                  <a:lnTo>
                    <a:pt x="1014650" y="1014650"/>
                  </a:lnTo>
                  <a:lnTo>
                    <a:pt x="1045659" y="981179"/>
                  </a:lnTo>
                  <a:lnTo>
                    <a:pt x="1074054" y="945398"/>
                  </a:lnTo>
                  <a:lnTo>
                    <a:pt x="1099680" y="907460"/>
                  </a:lnTo>
                  <a:lnTo>
                    <a:pt x="1122385" y="867519"/>
                  </a:lnTo>
                  <a:lnTo>
                    <a:pt x="1142017" y="825728"/>
                  </a:lnTo>
                  <a:lnTo>
                    <a:pt x="1158422" y="782238"/>
                  </a:lnTo>
                  <a:lnTo>
                    <a:pt x="1171448" y="737204"/>
                  </a:lnTo>
                  <a:lnTo>
                    <a:pt x="1180941" y="690777"/>
                  </a:lnTo>
                  <a:lnTo>
                    <a:pt x="1186749" y="643112"/>
                  </a:lnTo>
                  <a:lnTo>
                    <a:pt x="1188719" y="594360"/>
                  </a:lnTo>
                  <a:lnTo>
                    <a:pt x="1186749" y="545607"/>
                  </a:lnTo>
                  <a:lnTo>
                    <a:pt x="1180941" y="497942"/>
                  </a:lnTo>
                  <a:lnTo>
                    <a:pt x="1171448" y="451515"/>
                  </a:lnTo>
                  <a:lnTo>
                    <a:pt x="1158422" y="406481"/>
                  </a:lnTo>
                  <a:lnTo>
                    <a:pt x="1142017" y="362991"/>
                  </a:lnTo>
                  <a:lnTo>
                    <a:pt x="1122385" y="321200"/>
                  </a:lnTo>
                  <a:lnTo>
                    <a:pt x="1099680" y="281259"/>
                  </a:lnTo>
                  <a:lnTo>
                    <a:pt x="1074054" y="243321"/>
                  </a:lnTo>
                  <a:lnTo>
                    <a:pt x="1045659" y="207540"/>
                  </a:lnTo>
                  <a:lnTo>
                    <a:pt x="1014650" y="174069"/>
                  </a:lnTo>
                  <a:lnTo>
                    <a:pt x="981179" y="143060"/>
                  </a:lnTo>
                  <a:lnTo>
                    <a:pt x="945398" y="114665"/>
                  </a:lnTo>
                  <a:lnTo>
                    <a:pt x="907460" y="89039"/>
                  </a:lnTo>
                  <a:lnTo>
                    <a:pt x="867519" y="66334"/>
                  </a:lnTo>
                  <a:lnTo>
                    <a:pt x="825728" y="46702"/>
                  </a:lnTo>
                  <a:lnTo>
                    <a:pt x="782238" y="30297"/>
                  </a:lnTo>
                  <a:lnTo>
                    <a:pt x="737204" y="17271"/>
                  </a:lnTo>
                  <a:lnTo>
                    <a:pt x="690777" y="7778"/>
                  </a:lnTo>
                  <a:lnTo>
                    <a:pt x="643112" y="1970"/>
                  </a:lnTo>
                  <a:lnTo>
                    <a:pt x="594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03538" y="3039109"/>
              <a:ext cx="563879" cy="57912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3941552" y="2734055"/>
            <a:ext cx="1188720" cy="1188720"/>
            <a:chOff x="13941552" y="2734055"/>
            <a:chExt cx="1188720" cy="1188720"/>
          </a:xfrm>
        </p:grpSpPr>
        <p:sp>
          <p:nvSpPr>
            <p:cNvPr id="35" name="object 35"/>
            <p:cNvSpPr/>
            <p:nvPr/>
          </p:nvSpPr>
          <p:spPr>
            <a:xfrm>
              <a:off x="13941552" y="2734055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19" h="1188720">
                  <a:moveTo>
                    <a:pt x="594359" y="0"/>
                  </a:moveTo>
                  <a:lnTo>
                    <a:pt x="545607" y="1970"/>
                  </a:lnTo>
                  <a:lnTo>
                    <a:pt x="497942" y="7778"/>
                  </a:lnTo>
                  <a:lnTo>
                    <a:pt x="451515" y="17271"/>
                  </a:lnTo>
                  <a:lnTo>
                    <a:pt x="406481" y="30297"/>
                  </a:lnTo>
                  <a:lnTo>
                    <a:pt x="362991" y="46702"/>
                  </a:lnTo>
                  <a:lnTo>
                    <a:pt x="321200" y="66334"/>
                  </a:lnTo>
                  <a:lnTo>
                    <a:pt x="281259" y="89039"/>
                  </a:lnTo>
                  <a:lnTo>
                    <a:pt x="243321" y="114665"/>
                  </a:lnTo>
                  <a:lnTo>
                    <a:pt x="207540" y="143060"/>
                  </a:lnTo>
                  <a:lnTo>
                    <a:pt x="174069" y="174069"/>
                  </a:lnTo>
                  <a:lnTo>
                    <a:pt x="143060" y="207540"/>
                  </a:lnTo>
                  <a:lnTo>
                    <a:pt x="114665" y="243321"/>
                  </a:lnTo>
                  <a:lnTo>
                    <a:pt x="89039" y="281259"/>
                  </a:lnTo>
                  <a:lnTo>
                    <a:pt x="66334" y="321200"/>
                  </a:lnTo>
                  <a:lnTo>
                    <a:pt x="46702" y="362991"/>
                  </a:lnTo>
                  <a:lnTo>
                    <a:pt x="30297" y="406481"/>
                  </a:lnTo>
                  <a:lnTo>
                    <a:pt x="17271" y="451515"/>
                  </a:lnTo>
                  <a:lnTo>
                    <a:pt x="7778" y="497942"/>
                  </a:lnTo>
                  <a:lnTo>
                    <a:pt x="1970" y="545607"/>
                  </a:lnTo>
                  <a:lnTo>
                    <a:pt x="0" y="594360"/>
                  </a:lnTo>
                  <a:lnTo>
                    <a:pt x="1970" y="643112"/>
                  </a:lnTo>
                  <a:lnTo>
                    <a:pt x="7778" y="690777"/>
                  </a:lnTo>
                  <a:lnTo>
                    <a:pt x="17271" y="737204"/>
                  </a:lnTo>
                  <a:lnTo>
                    <a:pt x="30297" y="782238"/>
                  </a:lnTo>
                  <a:lnTo>
                    <a:pt x="46702" y="825728"/>
                  </a:lnTo>
                  <a:lnTo>
                    <a:pt x="66334" y="867519"/>
                  </a:lnTo>
                  <a:lnTo>
                    <a:pt x="89039" y="907460"/>
                  </a:lnTo>
                  <a:lnTo>
                    <a:pt x="114665" y="945398"/>
                  </a:lnTo>
                  <a:lnTo>
                    <a:pt x="143060" y="981179"/>
                  </a:lnTo>
                  <a:lnTo>
                    <a:pt x="174069" y="1014650"/>
                  </a:lnTo>
                  <a:lnTo>
                    <a:pt x="207540" y="1045659"/>
                  </a:lnTo>
                  <a:lnTo>
                    <a:pt x="243321" y="1074054"/>
                  </a:lnTo>
                  <a:lnTo>
                    <a:pt x="281259" y="1099680"/>
                  </a:lnTo>
                  <a:lnTo>
                    <a:pt x="321200" y="1122385"/>
                  </a:lnTo>
                  <a:lnTo>
                    <a:pt x="362991" y="1142017"/>
                  </a:lnTo>
                  <a:lnTo>
                    <a:pt x="406481" y="1158422"/>
                  </a:lnTo>
                  <a:lnTo>
                    <a:pt x="451515" y="1171448"/>
                  </a:lnTo>
                  <a:lnTo>
                    <a:pt x="497942" y="1180941"/>
                  </a:lnTo>
                  <a:lnTo>
                    <a:pt x="545607" y="1186749"/>
                  </a:lnTo>
                  <a:lnTo>
                    <a:pt x="594359" y="1188720"/>
                  </a:lnTo>
                  <a:lnTo>
                    <a:pt x="643112" y="1186749"/>
                  </a:lnTo>
                  <a:lnTo>
                    <a:pt x="690777" y="1180941"/>
                  </a:lnTo>
                  <a:lnTo>
                    <a:pt x="737204" y="1171448"/>
                  </a:lnTo>
                  <a:lnTo>
                    <a:pt x="782238" y="1158422"/>
                  </a:lnTo>
                  <a:lnTo>
                    <a:pt x="825728" y="1142017"/>
                  </a:lnTo>
                  <a:lnTo>
                    <a:pt x="867519" y="1122385"/>
                  </a:lnTo>
                  <a:lnTo>
                    <a:pt x="907460" y="1099680"/>
                  </a:lnTo>
                  <a:lnTo>
                    <a:pt x="945398" y="1074054"/>
                  </a:lnTo>
                  <a:lnTo>
                    <a:pt x="981179" y="1045659"/>
                  </a:lnTo>
                  <a:lnTo>
                    <a:pt x="1014650" y="1014650"/>
                  </a:lnTo>
                  <a:lnTo>
                    <a:pt x="1045659" y="981179"/>
                  </a:lnTo>
                  <a:lnTo>
                    <a:pt x="1074054" y="945398"/>
                  </a:lnTo>
                  <a:lnTo>
                    <a:pt x="1099680" y="907460"/>
                  </a:lnTo>
                  <a:lnTo>
                    <a:pt x="1122385" y="867519"/>
                  </a:lnTo>
                  <a:lnTo>
                    <a:pt x="1142017" y="825728"/>
                  </a:lnTo>
                  <a:lnTo>
                    <a:pt x="1158422" y="782238"/>
                  </a:lnTo>
                  <a:lnTo>
                    <a:pt x="1171448" y="737204"/>
                  </a:lnTo>
                  <a:lnTo>
                    <a:pt x="1180941" y="690777"/>
                  </a:lnTo>
                  <a:lnTo>
                    <a:pt x="1186749" y="643112"/>
                  </a:lnTo>
                  <a:lnTo>
                    <a:pt x="1188719" y="594360"/>
                  </a:lnTo>
                  <a:lnTo>
                    <a:pt x="1186749" y="545607"/>
                  </a:lnTo>
                  <a:lnTo>
                    <a:pt x="1180941" y="497942"/>
                  </a:lnTo>
                  <a:lnTo>
                    <a:pt x="1171448" y="451515"/>
                  </a:lnTo>
                  <a:lnTo>
                    <a:pt x="1158422" y="406481"/>
                  </a:lnTo>
                  <a:lnTo>
                    <a:pt x="1142017" y="362991"/>
                  </a:lnTo>
                  <a:lnTo>
                    <a:pt x="1122385" y="321200"/>
                  </a:lnTo>
                  <a:lnTo>
                    <a:pt x="1099680" y="281259"/>
                  </a:lnTo>
                  <a:lnTo>
                    <a:pt x="1074054" y="243321"/>
                  </a:lnTo>
                  <a:lnTo>
                    <a:pt x="1045659" y="207540"/>
                  </a:lnTo>
                  <a:lnTo>
                    <a:pt x="1014650" y="174069"/>
                  </a:lnTo>
                  <a:lnTo>
                    <a:pt x="981179" y="143060"/>
                  </a:lnTo>
                  <a:lnTo>
                    <a:pt x="945398" y="114665"/>
                  </a:lnTo>
                  <a:lnTo>
                    <a:pt x="907460" y="89039"/>
                  </a:lnTo>
                  <a:lnTo>
                    <a:pt x="867519" y="66334"/>
                  </a:lnTo>
                  <a:lnTo>
                    <a:pt x="825728" y="46702"/>
                  </a:lnTo>
                  <a:lnTo>
                    <a:pt x="782238" y="30297"/>
                  </a:lnTo>
                  <a:lnTo>
                    <a:pt x="737204" y="17271"/>
                  </a:lnTo>
                  <a:lnTo>
                    <a:pt x="690777" y="7778"/>
                  </a:lnTo>
                  <a:lnTo>
                    <a:pt x="643112" y="1970"/>
                  </a:lnTo>
                  <a:lnTo>
                    <a:pt x="594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94434" y="3039109"/>
              <a:ext cx="569976" cy="57912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678170" y="794588"/>
            <a:ext cx="7282815" cy="854075"/>
            <a:chOff x="5678170" y="794588"/>
            <a:chExt cx="7282815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78170" y="794588"/>
              <a:ext cx="5156708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2552" y="794588"/>
              <a:ext cx="2448305" cy="8537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8016" y="2877338"/>
            <a:ext cx="1533121" cy="153155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040759" y="3241294"/>
            <a:ext cx="10911205" cy="487680"/>
            <a:chOff x="4040759" y="3241294"/>
            <a:chExt cx="10911205" cy="4876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0759" y="3241294"/>
              <a:ext cx="6613652" cy="487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5722" y="3241294"/>
              <a:ext cx="1133855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1270" y="3241294"/>
              <a:ext cx="2250693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08736" y="3241294"/>
              <a:ext cx="521207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6208" y="3241294"/>
              <a:ext cx="1095375" cy="48767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88016" y="5186198"/>
            <a:ext cx="1533121" cy="153155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040759" y="5453126"/>
            <a:ext cx="12566015" cy="975360"/>
            <a:chOff x="4040759" y="5453126"/>
            <a:chExt cx="12566015" cy="97536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0759" y="5453126"/>
              <a:ext cx="8021954" cy="487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67134" y="5453126"/>
              <a:ext cx="3638804" cy="4876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01544" y="5453126"/>
              <a:ext cx="1205179" cy="4876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40759" y="5940806"/>
              <a:ext cx="1759458" cy="4876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4637" y="5940806"/>
              <a:ext cx="1505965" cy="4876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5465" y="5940806"/>
              <a:ext cx="1143000" cy="48767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88016" y="7495058"/>
            <a:ext cx="1533121" cy="153155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040759" y="7855331"/>
            <a:ext cx="12089130" cy="975994"/>
            <a:chOff x="4040759" y="7855331"/>
            <a:chExt cx="12089130" cy="975994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40759" y="7855331"/>
              <a:ext cx="3153029" cy="4876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08241" y="7855331"/>
              <a:ext cx="2670048" cy="4876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79610" y="7855331"/>
              <a:ext cx="6549898" cy="4876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40759" y="8342960"/>
              <a:ext cx="8481567" cy="48798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</a:t>
            </a:r>
            <a:r>
              <a:rPr spc="15" dirty="0"/>
              <a:t> </a:t>
            </a:r>
            <a:r>
              <a:rPr spc="-5" dirty="0">
                <a:solidFill>
                  <a:srgbClr val="F05B2A"/>
                </a:solidFill>
              </a:rPr>
              <a:t>schema</a:t>
            </a:r>
            <a:r>
              <a:rPr spc="30" dirty="0">
                <a:solidFill>
                  <a:srgbClr val="F05B2A"/>
                </a:solidFill>
              </a:rPr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spc="-5" dirty="0"/>
              <a:t>Yup.object().shape({</a:t>
            </a:r>
            <a:endParaRPr spc="-5" dirty="0"/>
          </a:p>
          <a:p>
            <a:pPr marL="608330">
              <a:lnSpc>
                <a:spcPct val="100000"/>
              </a:lnSpc>
              <a:spcBef>
                <a:spcPts val="3015"/>
              </a:spcBef>
            </a:pPr>
            <a:r>
              <a:rPr spc="-5" dirty="0"/>
              <a:t>name:</a:t>
            </a:r>
            <a:r>
              <a:rPr spc="-25" dirty="0"/>
              <a:t> </a:t>
            </a:r>
            <a:r>
              <a:rPr spc="-5" dirty="0"/>
              <a:t>Yup.string()</a:t>
            </a:r>
            <a:endParaRPr spc="-5" dirty="0"/>
          </a:p>
          <a:p>
            <a:pPr marL="608330">
              <a:lnSpc>
                <a:spcPct val="100000"/>
              </a:lnSpc>
              <a:spcBef>
                <a:spcPts val="310"/>
              </a:spcBef>
            </a:pPr>
            <a:r>
              <a:rPr spc="-5" dirty="0"/>
              <a:t>.</a:t>
            </a:r>
            <a:r>
              <a:rPr spc="-5" dirty="0">
                <a:solidFill>
                  <a:srgbClr val="9BC750"/>
                </a:solidFill>
              </a:rPr>
              <a:t>min</a:t>
            </a:r>
            <a:r>
              <a:rPr spc="-5" dirty="0"/>
              <a:t>(</a:t>
            </a:r>
            <a:r>
              <a:rPr spc="-5" dirty="0">
                <a:solidFill>
                  <a:srgbClr val="2A9FBB"/>
                </a:solidFill>
              </a:rPr>
              <a:t>2</a:t>
            </a:r>
            <a:r>
              <a:rPr spc="-5" dirty="0"/>
              <a:t>,</a:t>
            </a:r>
            <a:r>
              <a:rPr spc="-10" dirty="0"/>
              <a:t> </a:t>
            </a:r>
            <a:r>
              <a:rPr spc="-5" dirty="0">
                <a:solidFill>
                  <a:srgbClr val="2A9FBB"/>
                </a:solidFill>
              </a:rPr>
              <a:t>'Too</a:t>
            </a:r>
            <a:r>
              <a:rPr spc="-2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Short</a:t>
            </a:r>
            <a:r>
              <a:rPr spc="-5" dirty="0"/>
              <a:t>!’)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76960" y="2099243"/>
            <a:ext cx="4384675" cy="897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max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50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'Too</a:t>
            </a:r>
            <a:r>
              <a:rPr sz="26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!’)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required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'Required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’),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195" y="3406876"/>
            <a:ext cx="4984750" cy="21120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10210">
              <a:lnSpc>
                <a:spcPct val="100000"/>
              </a:lnSpc>
              <a:spcBef>
                <a:spcPts val="4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email:</a:t>
            </a:r>
            <a:r>
              <a:rPr sz="2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Yup.string()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1021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email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'Invalid</a:t>
            </a:r>
            <a:r>
              <a:rPr sz="26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email</a:t>
            </a:r>
            <a:r>
              <a:rPr sz="2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’)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1021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required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'Required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'),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0075" y="62555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69475" y="545287"/>
            <a:ext cx="7435850" cy="4524375"/>
            <a:chOff x="9769475" y="545287"/>
            <a:chExt cx="7435850" cy="45243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860914" y="545287"/>
              <a:ext cx="4634229" cy="42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914" y="1569973"/>
              <a:ext cx="4934965" cy="4267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914" y="2082037"/>
              <a:ext cx="5772911" cy="426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914" y="2593797"/>
              <a:ext cx="6312661" cy="42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914" y="3618611"/>
              <a:ext cx="4896358" cy="4267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914" y="4130674"/>
              <a:ext cx="7344409" cy="4267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9475" y="4642434"/>
              <a:ext cx="1508378" cy="4270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490075" y="1650238"/>
            <a:ext cx="244475" cy="134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0075" y="3698875"/>
            <a:ext cx="244475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496814" y="794588"/>
            <a:ext cx="7701280" cy="854075"/>
            <a:chOff x="5496814" y="794588"/>
            <a:chExt cx="770128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96814" y="794588"/>
              <a:ext cx="2452369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4818" y="794588"/>
              <a:ext cx="3912362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6304" y="794588"/>
              <a:ext cx="1621536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0781" y="2881918"/>
            <a:ext cx="1548339" cy="12054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0759" y="3241294"/>
            <a:ext cx="11298935" cy="487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6593" y="5242581"/>
            <a:ext cx="1639773" cy="128315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040759" y="5453126"/>
            <a:ext cx="12790805" cy="975360"/>
            <a:chOff x="4040759" y="5453126"/>
            <a:chExt cx="12790805" cy="9753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0759" y="5453126"/>
              <a:ext cx="12790550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0759" y="5940806"/>
              <a:ext cx="1744599" cy="48767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3744" y="7684055"/>
            <a:ext cx="1686994" cy="13166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40759" y="8099170"/>
            <a:ext cx="6557644" cy="48768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4154423"/>
            <a:ext cx="5993383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49818" y="5045964"/>
            <a:ext cx="8996680" cy="1097280"/>
            <a:chOff x="7949818" y="5045964"/>
            <a:chExt cx="8996680" cy="1097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8" y="5045964"/>
              <a:ext cx="6978650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4633" y="5045964"/>
              <a:ext cx="390144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19705" y="5045964"/>
              <a:ext cx="2026538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818" y="5594299"/>
              <a:ext cx="246799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1376425"/>
            <a:ext cx="9583420" cy="1097280"/>
            <a:chOff x="7949818" y="1376425"/>
            <a:chExt cx="9583420" cy="1097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1376425"/>
              <a:ext cx="9575546" cy="548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1925065"/>
              <a:ext cx="3243453" cy="548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1496" y="1925065"/>
              <a:ext cx="1696212" cy="54864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2816986"/>
            <a:ext cx="6483350" cy="5486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3708527"/>
            <a:ext cx="6424295" cy="5486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949818" y="4599762"/>
            <a:ext cx="9152255" cy="1097915"/>
            <a:chOff x="7949818" y="4599762"/>
            <a:chExt cx="9152255" cy="109791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7438" y="4599762"/>
              <a:ext cx="9144380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9818" y="5148961"/>
              <a:ext cx="2552319" cy="54863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57439" y="6040501"/>
            <a:ext cx="6555867" cy="5486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949818" y="6931736"/>
            <a:ext cx="8516620" cy="1098550"/>
            <a:chOff x="7949818" y="6931736"/>
            <a:chExt cx="8516620" cy="10985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7438" y="6931736"/>
              <a:ext cx="4446651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70028" y="6931736"/>
              <a:ext cx="390144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65100" y="6931736"/>
              <a:ext cx="4100829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49818" y="7481062"/>
              <a:ext cx="2359152" cy="548639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1925066"/>
            <a:ext cx="9463405" cy="1097280"/>
            <a:chOff x="7949818" y="1925066"/>
            <a:chExt cx="9463405" cy="1097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1925066"/>
              <a:ext cx="9455276" cy="548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2473401"/>
              <a:ext cx="3243453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1496" y="2473401"/>
              <a:ext cx="1696212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3365627"/>
            <a:ext cx="7416546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4257166"/>
            <a:ext cx="7358380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5148960"/>
            <a:ext cx="9594088" cy="5486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6040501"/>
            <a:ext cx="7868158" cy="54863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957439" y="6931736"/>
            <a:ext cx="8880475" cy="549275"/>
            <a:chOff x="7957439" y="6931736"/>
            <a:chExt cx="8880475" cy="54927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7439" y="6931736"/>
              <a:ext cx="4932172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54660" y="6931736"/>
              <a:ext cx="390143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49733" y="6931736"/>
              <a:ext cx="3987673" cy="548944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940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54" y="3411982"/>
            <a:ext cx="3242437" cy="9143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9154" y="4425391"/>
            <a:ext cx="14815185" cy="915035"/>
            <a:chOff x="1159154" y="4425391"/>
            <a:chExt cx="14815185" cy="9150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154" y="4425391"/>
              <a:ext cx="3329940" cy="914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3522" y="4425391"/>
              <a:ext cx="3536950" cy="914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1938" y="4425391"/>
              <a:ext cx="3122549" cy="914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92739" y="4425391"/>
              <a:ext cx="2170176" cy="9147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14758" y="4425391"/>
              <a:ext cx="3559302" cy="91470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59607" y="4108958"/>
            <a:ext cx="14545944" cy="914400"/>
            <a:chOff x="2959607" y="4108958"/>
            <a:chExt cx="14545944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9607" y="4108958"/>
              <a:ext cx="5085461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8186" y="4108958"/>
              <a:ext cx="2170176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0330" y="4108958"/>
              <a:ext cx="5267325" cy="914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84273" y="4108958"/>
              <a:ext cx="2621153" cy="914400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67729" y="794588"/>
            <a:ext cx="6666230" cy="854075"/>
            <a:chOff x="5967729" y="794588"/>
            <a:chExt cx="666623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67729" y="794588"/>
              <a:ext cx="2570733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0889" y="794588"/>
              <a:ext cx="949147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7339" y="794588"/>
              <a:ext cx="3436620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7" name="object 7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8303" y="4742383"/>
              <a:ext cx="6187058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6655" y="5817362"/>
              <a:ext cx="6607555" cy="57912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57300" y="2371344"/>
            <a:ext cx="7550150" cy="5701665"/>
            <a:chOff x="1257300" y="2371344"/>
            <a:chExt cx="7550150" cy="5701665"/>
          </a:xfrm>
        </p:grpSpPr>
        <p:sp>
          <p:nvSpPr>
            <p:cNvPr id="11" name="object 11"/>
            <p:cNvSpPr/>
            <p:nvPr/>
          </p:nvSpPr>
          <p:spPr>
            <a:xfrm>
              <a:off x="1257300" y="3064763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7620" y="4742383"/>
              <a:ext cx="6252463" cy="731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616" y="5817361"/>
              <a:ext cx="4366259" cy="579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1134" y="5817361"/>
              <a:ext cx="1792223" cy="579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7326" y="5817361"/>
              <a:ext cx="1346327" cy="5791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6448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3629" y="2692019"/>
              <a:ext cx="472439" cy="73152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569952" y="2371344"/>
            <a:ext cx="1371600" cy="1371600"/>
            <a:chOff x="12569952" y="2371344"/>
            <a:chExt cx="1371600" cy="1371600"/>
          </a:xfrm>
        </p:grpSpPr>
        <p:sp>
          <p:nvSpPr>
            <p:cNvPr id="19" name="object 19"/>
            <p:cNvSpPr/>
            <p:nvPr/>
          </p:nvSpPr>
          <p:spPr>
            <a:xfrm>
              <a:off x="12569952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78968" y="2692019"/>
              <a:ext cx="710184" cy="73152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755894" y="794588"/>
            <a:ext cx="7090409" cy="854075"/>
            <a:chOff x="5755894" y="794588"/>
            <a:chExt cx="7090409" cy="8540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5894" y="794588"/>
              <a:ext cx="2026920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9642" y="794588"/>
              <a:ext cx="2024506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8922" y="794588"/>
              <a:ext cx="3437001" cy="8537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6979" y="2433840"/>
            <a:ext cx="1170361" cy="11216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432936" y="2715767"/>
            <a:ext cx="12781280" cy="487680"/>
            <a:chOff x="3432936" y="2715767"/>
            <a:chExt cx="12781280" cy="48768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2936" y="2715767"/>
              <a:ext cx="4985512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3917" y="2715767"/>
              <a:ext cx="3638804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68328" y="2715767"/>
              <a:ext cx="2213229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80261" y="2715767"/>
              <a:ext cx="1505965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71090" y="2715767"/>
              <a:ext cx="1143000" cy="48767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51817" y="4596420"/>
            <a:ext cx="1376097" cy="73904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432936" y="4438141"/>
            <a:ext cx="13336269" cy="975994"/>
            <a:chOff x="3432936" y="4438141"/>
            <a:chExt cx="13336269" cy="975994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936" y="4438141"/>
              <a:ext cx="13336269" cy="4876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2936" y="4925898"/>
              <a:ext cx="5782055" cy="48798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56979" y="6260622"/>
            <a:ext cx="1170361" cy="138068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432936" y="6407226"/>
            <a:ext cx="13044805" cy="975994"/>
            <a:chOff x="3432936" y="6407226"/>
            <a:chExt cx="13044805" cy="975994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2936" y="6407226"/>
              <a:ext cx="13044678" cy="4879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2936" y="6895465"/>
              <a:ext cx="1766062" cy="48768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56979" y="8374391"/>
            <a:ext cx="1170361" cy="115364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32936" y="8620962"/>
            <a:ext cx="9962007" cy="487679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800090" y="794588"/>
            <a:ext cx="7000240" cy="854075"/>
            <a:chOff x="5800090" y="794588"/>
            <a:chExt cx="7000240" cy="8540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00090" y="794588"/>
              <a:ext cx="1836165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3922" y="794588"/>
              <a:ext cx="2024887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3455" y="794588"/>
              <a:ext cx="3436620" cy="8537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2747" y="2430779"/>
            <a:ext cx="1170432" cy="11216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936" y="2715767"/>
            <a:ext cx="9361551" cy="4876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0420" y="4293160"/>
            <a:ext cx="1161182" cy="116118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432936" y="4438141"/>
            <a:ext cx="13453110" cy="975994"/>
            <a:chOff x="3432936" y="4438141"/>
            <a:chExt cx="13453110" cy="975994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2936" y="4438141"/>
              <a:ext cx="13453110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936" y="4925898"/>
              <a:ext cx="2866263" cy="48798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2716" y="6188930"/>
            <a:ext cx="1170525" cy="137017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432936" y="6407226"/>
            <a:ext cx="13044805" cy="975994"/>
            <a:chOff x="3432936" y="6407226"/>
            <a:chExt cx="13044805" cy="975994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2936" y="6407226"/>
              <a:ext cx="13044678" cy="4879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936" y="6895465"/>
              <a:ext cx="1766062" cy="48768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5831" y="8295155"/>
            <a:ext cx="1170361" cy="11688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32936" y="8620962"/>
            <a:ext cx="6683375" cy="48767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40068" y="693419"/>
            <a:ext cx="5007864" cy="4916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465" y="6093586"/>
            <a:ext cx="8653272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0909" y="7303973"/>
            <a:ext cx="9070594" cy="4879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817" y="7840980"/>
            <a:ext cx="9029319" cy="4876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8402" y="8377428"/>
            <a:ext cx="8074025" cy="487680"/>
            <a:chOff x="5248402" y="8377428"/>
            <a:chExt cx="8074025" cy="4876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8402" y="8377428"/>
              <a:ext cx="1426336" cy="487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3012" y="8377428"/>
              <a:ext cx="2874518" cy="487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8111" y="8377428"/>
              <a:ext cx="1364106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0717" y="8377428"/>
              <a:ext cx="2751328" cy="48767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7219" y="8913876"/>
            <a:ext cx="2015362" cy="48768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665" y="794588"/>
            <a:ext cx="6172200" cy="854075"/>
            <a:chOff x="6217665" y="794588"/>
            <a:chExt cx="617220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17665" y="794588"/>
              <a:ext cx="3437001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5855" y="794588"/>
              <a:ext cx="2873502" cy="8537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325356" y="3064764"/>
            <a:ext cx="7371715" cy="2537460"/>
            <a:chOff x="9325356" y="3064764"/>
            <a:chExt cx="7371715" cy="2537460"/>
          </a:xfrm>
        </p:grpSpPr>
        <p:sp>
          <p:nvSpPr>
            <p:cNvPr id="6" name="object 6"/>
            <p:cNvSpPr/>
            <p:nvPr/>
          </p:nvSpPr>
          <p:spPr>
            <a:xfrm>
              <a:off x="9325356" y="3064764"/>
              <a:ext cx="7371715" cy="2537460"/>
            </a:xfrm>
            <a:custGeom>
              <a:avLst/>
              <a:gdLst/>
              <a:ahLst/>
              <a:cxnLst/>
              <a:rect l="l" t="t" r="r" b="b"/>
              <a:pathLst>
                <a:path w="7371715" h="2537460">
                  <a:moveTo>
                    <a:pt x="7371588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371588" y="2537460"/>
                  </a:lnTo>
                  <a:lnTo>
                    <a:pt x="7371588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6137" y="4058996"/>
              <a:ext cx="6303009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257300" y="3064764"/>
            <a:ext cx="7373620" cy="2537460"/>
            <a:chOff x="1257300" y="3064764"/>
            <a:chExt cx="7373620" cy="2537460"/>
          </a:xfrm>
        </p:grpSpPr>
        <p:sp>
          <p:nvSpPr>
            <p:cNvPr id="9" name="object 9"/>
            <p:cNvSpPr/>
            <p:nvPr/>
          </p:nvSpPr>
          <p:spPr>
            <a:xfrm>
              <a:off x="1257300" y="3064764"/>
              <a:ext cx="7373620" cy="2537460"/>
            </a:xfrm>
            <a:custGeom>
              <a:avLst/>
              <a:gdLst/>
              <a:ahLst/>
              <a:cxnLst/>
              <a:rect l="l" t="t" r="r" b="b"/>
              <a:pathLst>
                <a:path w="7373620" h="2537460">
                  <a:moveTo>
                    <a:pt x="7373111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373111" y="2537460"/>
                  </a:lnTo>
                  <a:lnTo>
                    <a:pt x="737311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1875" y="4058996"/>
              <a:ext cx="5524246" cy="5489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325356" y="5989320"/>
            <a:ext cx="7371715" cy="2537460"/>
            <a:chOff x="9325356" y="5989320"/>
            <a:chExt cx="7371715" cy="2537460"/>
          </a:xfrm>
        </p:grpSpPr>
        <p:sp>
          <p:nvSpPr>
            <p:cNvPr id="12" name="object 12"/>
            <p:cNvSpPr/>
            <p:nvPr/>
          </p:nvSpPr>
          <p:spPr>
            <a:xfrm>
              <a:off x="9325356" y="5989320"/>
              <a:ext cx="7371715" cy="2537460"/>
            </a:xfrm>
            <a:custGeom>
              <a:avLst/>
              <a:gdLst/>
              <a:ahLst/>
              <a:cxnLst/>
              <a:rect l="l" t="t" r="r" b="b"/>
              <a:pathLst>
                <a:path w="7371715" h="2537459">
                  <a:moveTo>
                    <a:pt x="7371588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371588" y="2537460"/>
                  </a:lnTo>
                  <a:lnTo>
                    <a:pt x="7371588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2941" y="6709918"/>
              <a:ext cx="5841237" cy="5486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3230" y="7258253"/>
              <a:ext cx="2529839" cy="54894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57300" y="5989320"/>
            <a:ext cx="7612380" cy="2537460"/>
            <a:chOff x="1257300" y="5989320"/>
            <a:chExt cx="7612380" cy="2537460"/>
          </a:xfrm>
        </p:grpSpPr>
        <p:sp>
          <p:nvSpPr>
            <p:cNvPr id="16" name="object 16"/>
            <p:cNvSpPr/>
            <p:nvPr/>
          </p:nvSpPr>
          <p:spPr>
            <a:xfrm>
              <a:off x="1257300" y="5989320"/>
              <a:ext cx="7373620" cy="2537460"/>
            </a:xfrm>
            <a:custGeom>
              <a:avLst/>
              <a:gdLst/>
              <a:ahLst/>
              <a:cxnLst/>
              <a:rect l="l" t="t" r="r" b="b"/>
              <a:pathLst>
                <a:path w="7373620" h="2537459">
                  <a:moveTo>
                    <a:pt x="7373111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373111" y="2537460"/>
                  </a:lnTo>
                  <a:lnTo>
                    <a:pt x="737311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7555" y="6709918"/>
              <a:ext cx="1240155" cy="5486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9679" y="6709918"/>
              <a:ext cx="1696212" cy="5486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3575" y="6709918"/>
              <a:ext cx="4396105" cy="5486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9342" y="7258253"/>
              <a:ext cx="3369817" cy="54894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00100" y="3875532"/>
            <a:ext cx="914400" cy="914400"/>
            <a:chOff x="800100" y="3875532"/>
            <a:chExt cx="914400" cy="914400"/>
          </a:xfrm>
        </p:grpSpPr>
        <p:sp>
          <p:nvSpPr>
            <p:cNvPr id="22" name="object 22"/>
            <p:cNvSpPr/>
            <p:nvPr/>
          </p:nvSpPr>
          <p:spPr>
            <a:xfrm>
              <a:off x="800100" y="387553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9" y="9289"/>
                  </a:lnTo>
                  <a:lnTo>
                    <a:pt x="321243" y="20557"/>
                  </a:lnTo>
                  <a:lnTo>
                    <a:pt x="279238" y="35933"/>
                  </a:lnTo>
                  <a:lnTo>
                    <a:pt x="239272" y="55187"/>
                  </a:lnTo>
                  <a:lnTo>
                    <a:pt x="201576" y="78090"/>
                  </a:lnTo>
                  <a:lnTo>
                    <a:pt x="166379" y="104411"/>
                  </a:lnTo>
                  <a:lnTo>
                    <a:pt x="133911" y="133921"/>
                  </a:lnTo>
                  <a:lnTo>
                    <a:pt x="104403" y="166390"/>
                  </a:lnTo>
                  <a:lnTo>
                    <a:pt x="78083" y="201587"/>
                  </a:lnTo>
                  <a:lnTo>
                    <a:pt x="55182" y="239283"/>
                  </a:lnTo>
                  <a:lnTo>
                    <a:pt x="35929" y="279249"/>
                  </a:lnTo>
                  <a:lnTo>
                    <a:pt x="20555" y="321253"/>
                  </a:lnTo>
                  <a:lnTo>
                    <a:pt x="9288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8" y="549333"/>
                  </a:lnTo>
                  <a:lnTo>
                    <a:pt x="20555" y="593146"/>
                  </a:lnTo>
                  <a:lnTo>
                    <a:pt x="35929" y="635150"/>
                  </a:lnTo>
                  <a:lnTo>
                    <a:pt x="55182" y="675116"/>
                  </a:lnTo>
                  <a:lnTo>
                    <a:pt x="78083" y="712812"/>
                  </a:lnTo>
                  <a:lnTo>
                    <a:pt x="104403" y="748009"/>
                  </a:lnTo>
                  <a:lnTo>
                    <a:pt x="133911" y="780478"/>
                  </a:lnTo>
                  <a:lnTo>
                    <a:pt x="166379" y="809988"/>
                  </a:lnTo>
                  <a:lnTo>
                    <a:pt x="201576" y="836309"/>
                  </a:lnTo>
                  <a:lnTo>
                    <a:pt x="239272" y="859212"/>
                  </a:lnTo>
                  <a:lnTo>
                    <a:pt x="279238" y="878466"/>
                  </a:lnTo>
                  <a:lnTo>
                    <a:pt x="321243" y="893842"/>
                  </a:lnTo>
                  <a:lnTo>
                    <a:pt x="365059" y="905110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8908" y="4058996"/>
              <a:ext cx="353568" cy="54894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868156" y="3875532"/>
            <a:ext cx="914400" cy="914400"/>
            <a:chOff x="8868156" y="3875532"/>
            <a:chExt cx="914400" cy="914400"/>
          </a:xfrm>
        </p:grpSpPr>
        <p:sp>
          <p:nvSpPr>
            <p:cNvPr id="25" name="object 25"/>
            <p:cNvSpPr/>
            <p:nvPr/>
          </p:nvSpPr>
          <p:spPr>
            <a:xfrm>
              <a:off x="8868156" y="387553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91879" y="4058996"/>
              <a:ext cx="533400" cy="54894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89431" y="6800088"/>
            <a:ext cx="914400" cy="914400"/>
            <a:chOff x="789431" y="6800088"/>
            <a:chExt cx="914400" cy="914400"/>
          </a:xfrm>
        </p:grpSpPr>
        <p:sp>
          <p:nvSpPr>
            <p:cNvPr id="28" name="object 28"/>
            <p:cNvSpPr/>
            <p:nvPr/>
          </p:nvSpPr>
          <p:spPr>
            <a:xfrm>
              <a:off x="789431" y="680008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9" y="9289"/>
                  </a:lnTo>
                  <a:lnTo>
                    <a:pt x="321243" y="20557"/>
                  </a:lnTo>
                  <a:lnTo>
                    <a:pt x="279238" y="35933"/>
                  </a:lnTo>
                  <a:lnTo>
                    <a:pt x="239272" y="55187"/>
                  </a:lnTo>
                  <a:lnTo>
                    <a:pt x="201576" y="78090"/>
                  </a:lnTo>
                  <a:lnTo>
                    <a:pt x="166379" y="104411"/>
                  </a:lnTo>
                  <a:lnTo>
                    <a:pt x="133911" y="133921"/>
                  </a:lnTo>
                  <a:lnTo>
                    <a:pt x="104403" y="166390"/>
                  </a:lnTo>
                  <a:lnTo>
                    <a:pt x="78083" y="201587"/>
                  </a:lnTo>
                  <a:lnTo>
                    <a:pt x="55182" y="239283"/>
                  </a:lnTo>
                  <a:lnTo>
                    <a:pt x="35929" y="279249"/>
                  </a:lnTo>
                  <a:lnTo>
                    <a:pt x="20555" y="321253"/>
                  </a:lnTo>
                  <a:lnTo>
                    <a:pt x="9288" y="365066"/>
                  </a:lnTo>
                  <a:lnTo>
                    <a:pt x="2360" y="410458"/>
                  </a:lnTo>
                  <a:lnTo>
                    <a:pt x="0" y="457199"/>
                  </a:lnTo>
                  <a:lnTo>
                    <a:pt x="2360" y="503941"/>
                  </a:lnTo>
                  <a:lnTo>
                    <a:pt x="9288" y="549333"/>
                  </a:lnTo>
                  <a:lnTo>
                    <a:pt x="20555" y="593146"/>
                  </a:lnTo>
                  <a:lnTo>
                    <a:pt x="35929" y="635150"/>
                  </a:lnTo>
                  <a:lnTo>
                    <a:pt x="55182" y="675116"/>
                  </a:lnTo>
                  <a:lnTo>
                    <a:pt x="78083" y="712812"/>
                  </a:lnTo>
                  <a:lnTo>
                    <a:pt x="104403" y="748009"/>
                  </a:lnTo>
                  <a:lnTo>
                    <a:pt x="133911" y="780478"/>
                  </a:lnTo>
                  <a:lnTo>
                    <a:pt x="166379" y="809988"/>
                  </a:lnTo>
                  <a:lnTo>
                    <a:pt x="201576" y="836309"/>
                  </a:lnTo>
                  <a:lnTo>
                    <a:pt x="239272" y="859212"/>
                  </a:lnTo>
                  <a:lnTo>
                    <a:pt x="279238" y="878466"/>
                  </a:lnTo>
                  <a:lnTo>
                    <a:pt x="321243" y="893842"/>
                  </a:lnTo>
                  <a:lnTo>
                    <a:pt x="365059" y="905110"/>
                  </a:lnTo>
                  <a:lnTo>
                    <a:pt x="410454" y="912039"/>
                  </a:lnTo>
                  <a:lnTo>
                    <a:pt x="457200" y="914399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199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0691" y="6984187"/>
              <a:ext cx="539496" cy="54894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868156" y="6800088"/>
            <a:ext cx="914400" cy="914400"/>
            <a:chOff x="8868156" y="6800088"/>
            <a:chExt cx="914400" cy="914400"/>
          </a:xfrm>
        </p:grpSpPr>
        <p:sp>
          <p:nvSpPr>
            <p:cNvPr id="31" name="object 31"/>
            <p:cNvSpPr/>
            <p:nvPr/>
          </p:nvSpPr>
          <p:spPr>
            <a:xfrm>
              <a:off x="8868156" y="680008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199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399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199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91879" y="6984187"/>
              <a:ext cx="533400" cy="548944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7720" y="794588"/>
            <a:ext cx="12923520" cy="854075"/>
            <a:chOff x="2847720" y="794588"/>
            <a:chExt cx="1292352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47720" y="794588"/>
              <a:ext cx="7124192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4372" y="794588"/>
              <a:ext cx="5936868" cy="8537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054" y="6396558"/>
            <a:ext cx="1750441" cy="5184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72691" y="7341996"/>
            <a:ext cx="3712845" cy="1707514"/>
            <a:chOff x="1972691" y="7341996"/>
            <a:chExt cx="3712845" cy="170751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671" y="7341996"/>
              <a:ext cx="3269360" cy="4267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3379" y="7768716"/>
              <a:ext cx="3471545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8471" y="8195436"/>
              <a:ext cx="2674620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2691" y="8621877"/>
              <a:ext cx="1764410" cy="42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0699" y="8621877"/>
              <a:ext cx="1315720" cy="427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8458" y="8621877"/>
              <a:ext cx="996696" cy="4270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516990" y="6396558"/>
            <a:ext cx="2306319" cy="5184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380086" y="7341996"/>
            <a:ext cx="4593590" cy="1707514"/>
            <a:chOff x="12380086" y="7341996"/>
            <a:chExt cx="4593590" cy="1707514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42442" y="7341996"/>
              <a:ext cx="3359150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39394" y="7768716"/>
              <a:ext cx="3471799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80086" y="8195436"/>
              <a:ext cx="3118230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97860" y="8195436"/>
              <a:ext cx="1575561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69747" y="8621877"/>
              <a:ext cx="374903" cy="427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7198" y="8621877"/>
              <a:ext cx="1316101" cy="427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85213" y="8621877"/>
              <a:ext cx="996696" cy="4270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90967" y="6396558"/>
            <a:ext cx="2564003" cy="51846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875398" y="7341996"/>
            <a:ext cx="4806950" cy="1707514"/>
            <a:chOff x="6875398" y="7341996"/>
            <a:chExt cx="4806950" cy="1707514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1678" y="7341996"/>
              <a:ext cx="3269742" cy="4267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1386" y="7768716"/>
              <a:ext cx="3471799" cy="4267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75398" y="8195436"/>
              <a:ext cx="3332353" cy="426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06278" y="8195436"/>
              <a:ext cx="1575943" cy="4267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71738" y="8621877"/>
              <a:ext cx="374903" cy="4270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59190" y="8621877"/>
              <a:ext cx="1315720" cy="4270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6950" y="8621877"/>
              <a:ext cx="996696" cy="427024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05847" y="3054107"/>
            <a:ext cx="2875709" cy="287271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03856" y="3054107"/>
            <a:ext cx="2875709" cy="287271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101863" y="3054107"/>
            <a:ext cx="2875709" cy="2872713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Presentation</Application>
  <PresentationFormat>On-screen Show (4:3)</PresentationFormat>
  <Paragraphs>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Lucida Sans Unicode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.min(2, 'Too Short!’)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2022-05-25T17:00:13Z</dcterms:created>
  <dcterms:modified xsi:type="dcterms:W3CDTF">2022-05-25T17:00:40Z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2022-05-23T05:30:00Z</vt:filetime>
  </property>
  <property fmtid="{D5CDD505-2E9C-101B-9397-08002B2CF9AE}" pid="5" name="ICV">
    <vt:lpwstr>E7CC036C7F984BF79888A02D65845792</vt:lpwstr>
  </property>
  <property fmtid="{D5CDD505-2E9C-101B-9397-08002B2CF9AE}" pid="6" name="KSOProductBuildVer">
    <vt:lpwstr>1033-11.2.0.11130</vt:lpwstr>
  </property>
</Properties>
</file>