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0.png"/><Relationship Id="rId8" Type="http://schemas.openxmlformats.org/officeDocument/2006/relationships/image" Target="../media/image109.png"/><Relationship Id="rId7" Type="http://schemas.openxmlformats.org/officeDocument/2006/relationships/image" Target="../media/image108.png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11.png"/><Relationship Id="rId1" Type="http://schemas.openxmlformats.org/officeDocument/2006/relationships/image" Target="../media/image93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0.png"/><Relationship Id="rId8" Type="http://schemas.openxmlformats.org/officeDocument/2006/relationships/image" Target="../media/image119.png"/><Relationship Id="rId7" Type="http://schemas.openxmlformats.org/officeDocument/2006/relationships/image" Target="../media/image118.png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22.png"/><Relationship Id="rId10" Type="http://schemas.openxmlformats.org/officeDocument/2006/relationships/image" Target="../media/image121.png"/><Relationship Id="rId1" Type="http://schemas.openxmlformats.org/officeDocument/2006/relationships/image" Target="../media/image112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7.pn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26.png"/><Relationship Id="rId5" Type="http://schemas.openxmlformats.org/officeDocument/2006/relationships/image" Target="../media/image12.png"/><Relationship Id="rId4" Type="http://schemas.openxmlformats.org/officeDocument/2006/relationships/image" Target="../media/image125.png"/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130.png"/><Relationship Id="rId12" Type="http://schemas.openxmlformats.org/officeDocument/2006/relationships/image" Target="../media/image129.png"/><Relationship Id="rId11" Type="http://schemas.openxmlformats.org/officeDocument/2006/relationships/image" Target="../media/image19.png"/><Relationship Id="rId10" Type="http://schemas.openxmlformats.org/officeDocument/2006/relationships/image" Target="../media/image12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37.png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image" Target="../media/image13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20.png"/><Relationship Id="rId13" Type="http://schemas.openxmlformats.org/officeDocument/2006/relationships/image" Target="../media/image19.png"/><Relationship Id="rId12" Type="http://schemas.openxmlformats.org/officeDocument/2006/relationships/image" Target="../media/image18.png"/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4" Type="http://schemas.openxmlformats.org/officeDocument/2006/relationships/slideLayout" Target="../slideLayouts/slideLayout5.xml"/><Relationship Id="rId23" Type="http://schemas.openxmlformats.org/officeDocument/2006/relationships/image" Target="../media/image43.png"/><Relationship Id="rId22" Type="http://schemas.openxmlformats.org/officeDocument/2006/relationships/image" Target="../media/image42.png"/><Relationship Id="rId21" Type="http://schemas.openxmlformats.org/officeDocument/2006/relationships/image" Target="../media/image41.png"/><Relationship Id="rId20" Type="http://schemas.openxmlformats.org/officeDocument/2006/relationships/image" Target="../media/image40.png"/><Relationship Id="rId2" Type="http://schemas.openxmlformats.org/officeDocument/2006/relationships/image" Target="../media/image22.png"/><Relationship Id="rId19" Type="http://schemas.openxmlformats.org/officeDocument/2006/relationships/image" Target="../media/image39.png"/><Relationship Id="rId18" Type="http://schemas.openxmlformats.org/officeDocument/2006/relationships/image" Target="../media/image38.png"/><Relationship Id="rId17" Type="http://schemas.openxmlformats.org/officeDocument/2006/relationships/image" Target="../media/image37.png"/><Relationship Id="rId16" Type="http://schemas.openxmlformats.org/officeDocument/2006/relationships/image" Target="../media/image36.png"/><Relationship Id="rId15" Type="http://schemas.openxmlformats.org/officeDocument/2006/relationships/image" Target="../media/image35.png"/><Relationship Id="rId14" Type="http://schemas.openxmlformats.org/officeDocument/2006/relationships/image" Target="../media/image34.png"/><Relationship Id="rId13" Type="http://schemas.openxmlformats.org/officeDocument/2006/relationships/image" Target="../media/image33.png"/><Relationship Id="rId12" Type="http://schemas.openxmlformats.org/officeDocument/2006/relationships/image" Target="../media/image32.png"/><Relationship Id="rId11" Type="http://schemas.openxmlformats.org/officeDocument/2006/relationships/image" Target="../media/image31.png"/><Relationship Id="rId10" Type="http://schemas.openxmlformats.org/officeDocument/2006/relationships/image" Target="../media/image30.png"/><Relationship Id="rId1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50.png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9.png"/><Relationship Id="rId8" Type="http://schemas.openxmlformats.org/officeDocument/2006/relationships/image" Target="../media/image58.png"/><Relationship Id="rId7" Type="http://schemas.openxmlformats.org/officeDocument/2006/relationships/image" Target="../media/image57.png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64.png"/><Relationship Id="rId13" Type="http://schemas.openxmlformats.org/officeDocument/2006/relationships/image" Target="../media/image63.png"/><Relationship Id="rId12" Type="http://schemas.openxmlformats.org/officeDocument/2006/relationships/image" Target="../media/image62.png"/><Relationship Id="rId11" Type="http://schemas.openxmlformats.org/officeDocument/2006/relationships/image" Target="../media/image61.png"/><Relationship Id="rId10" Type="http://schemas.openxmlformats.org/officeDocument/2006/relationships/image" Target="../media/image60.png"/><Relationship Id="rId1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73.png"/><Relationship Id="rId8" Type="http://schemas.openxmlformats.org/officeDocument/2006/relationships/image" Target="../media/image72.png"/><Relationship Id="rId7" Type="http://schemas.openxmlformats.org/officeDocument/2006/relationships/image" Target="../media/image71.png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76.png"/><Relationship Id="rId11" Type="http://schemas.openxmlformats.org/officeDocument/2006/relationships/image" Target="../media/image75.png"/><Relationship Id="rId10" Type="http://schemas.openxmlformats.org/officeDocument/2006/relationships/image" Target="../media/image74.png"/><Relationship Id="rId1" Type="http://schemas.openxmlformats.org/officeDocument/2006/relationships/image" Target="../media/image6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85.png"/><Relationship Id="rId8" Type="http://schemas.openxmlformats.org/officeDocument/2006/relationships/image" Target="../media/image84.png"/><Relationship Id="rId7" Type="http://schemas.openxmlformats.org/officeDocument/2006/relationships/image" Target="../media/image83.png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7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92.png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image" Target="../media/image86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1.png"/><Relationship Id="rId8" Type="http://schemas.openxmlformats.org/officeDocument/2006/relationships/image" Target="../media/image100.png"/><Relationship Id="rId7" Type="http://schemas.openxmlformats.org/officeDocument/2006/relationships/image" Target="../media/image99.png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02.png"/><Relationship Id="rId1" Type="http://schemas.openxmlformats.org/officeDocument/2006/relationships/image" Target="../media/image9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708" y="4511421"/>
            <a:ext cx="16066008" cy="5715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487677" y="2197607"/>
            <a:ext cx="10874375" cy="2072639"/>
            <a:chOff x="1487677" y="2197607"/>
            <a:chExt cx="10874375" cy="2072639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7677" y="2197607"/>
              <a:ext cx="3773932" cy="103632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9647" y="2197607"/>
              <a:ext cx="4010533" cy="103632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20276" y="2197607"/>
              <a:ext cx="3541776" cy="103632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7677" y="3233623"/>
              <a:ext cx="2459355" cy="10366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63950" y="3233623"/>
              <a:ext cx="4037965" cy="1036624"/>
            </a:xfrm>
            <a:prstGeom prst="rect">
              <a:avLst/>
            </a:prstGeom>
          </p:spPr>
        </p:pic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62415" cy="10287000"/>
          </a:xfrm>
          <a:custGeom>
            <a:avLst/>
            <a:gdLst/>
            <a:ahLst/>
            <a:cxnLst/>
            <a:rect l="l" t="t" r="r" b="b"/>
            <a:pathLst>
              <a:path w="9162415" h="10287000">
                <a:moveTo>
                  <a:pt x="0" y="10287000"/>
                </a:moveTo>
                <a:lnTo>
                  <a:pt x="9162288" y="10287000"/>
                </a:lnTo>
                <a:lnTo>
                  <a:pt x="9162288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162288" y="0"/>
            <a:ext cx="9126220" cy="10287000"/>
            <a:chOff x="9162288" y="0"/>
            <a:chExt cx="9126220" cy="10287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228819" y="9224771"/>
              <a:ext cx="673607" cy="6736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162288" y="0"/>
              <a:ext cx="9126220" cy="10287000"/>
            </a:xfrm>
            <a:custGeom>
              <a:avLst/>
              <a:gdLst/>
              <a:ahLst/>
              <a:cxnLst/>
              <a:rect l="l" t="t" r="r" b="b"/>
              <a:pathLst>
                <a:path w="9126219" h="10287000">
                  <a:moveTo>
                    <a:pt x="9125712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9125712" y="10287000"/>
                  </a:lnTo>
                  <a:lnTo>
                    <a:pt x="91257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915" y="545287"/>
              <a:ext cx="4974463" cy="4270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0915" y="1057910"/>
              <a:ext cx="5523738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60915" y="1569974"/>
              <a:ext cx="4674361" cy="42672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81076" y="486867"/>
            <a:ext cx="531749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1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1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RatingComponent</a:t>
            </a:r>
            <a:r>
              <a:rPr sz="21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(props)</a:t>
            </a:r>
            <a:r>
              <a:rPr sz="2100" spc="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1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1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2660" y="1182369"/>
            <a:ext cx="723455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const</a:t>
            </a:r>
            <a:r>
              <a:rPr sz="21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1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meta,</a:t>
            </a:r>
            <a:r>
              <a:rPr sz="21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1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helpers</a:t>
            </a:r>
            <a:r>
              <a:rPr sz="21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21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1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1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1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useField</a:t>
            </a:r>
            <a:r>
              <a:rPr sz="21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(props.name);</a:t>
            </a:r>
            <a:endParaRPr sz="21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2660" y="1854453"/>
            <a:ext cx="4672330" cy="72961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21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const</a:t>
            </a:r>
            <a:r>
              <a:rPr sz="21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1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1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1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100" spc="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1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1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1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1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meta;</a:t>
            </a:r>
            <a:endParaRPr sz="2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55"/>
              </a:spcBef>
            </a:pPr>
            <a:r>
              <a:rPr sz="21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const</a:t>
            </a:r>
            <a:r>
              <a:rPr sz="21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1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1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1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setValue</a:t>
            </a:r>
            <a:r>
              <a:rPr sz="2100" spc="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1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1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1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1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helpers;</a:t>
            </a:r>
            <a:endParaRPr sz="21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2660" y="3605911"/>
            <a:ext cx="6114415" cy="213804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R="4812030" algn="r">
              <a:lnSpc>
                <a:spcPct val="100000"/>
              </a:lnSpc>
              <a:spcBef>
                <a:spcPts val="350"/>
              </a:spcBef>
            </a:pPr>
            <a:r>
              <a:rPr sz="21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100" spc="-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1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endParaRPr sz="2100">
              <a:latin typeface="Courier New" panose="02070309020205020404"/>
              <a:cs typeface="Courier New" panose="02070309020205020404"/>
            </a:endParaRPr>
          </a:p>
          <a:p>
            <a:pPr marR="4813300" algn="r">
              <a:lnSpc>
                <a:spcPct val="100000"/>
              </a:lnSpc>
              <a:spcBef>
                <a:spcPts val="255"/>
              </a:spcBef>
            </a:pPr>
            <a:r>
              <a:rPr sz="21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&lt;div&gt;</a:t>
            </a:r>
            <a:endParaRPr sz="2100">
              <a:latin typeface="Courier New" panose="02070309020205020404"/>
              <a:cs typeface="Courier New" panose="02070309020205020404"/>
            </a:endParaRPr>
          </a:p>
          <a:p>
            <a:pPr marL="891540" marR="5080" indent="-239395">
              <a:lnSpc>
                <a:spcPct val="110000"/>
              </a:lnSpc>
            </a:pPr>
            <a:r>
              <a:rPr sz="21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&lt;button </a:t>
            </a:r>
            <a:r>
              <a:rPr sz="21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onClick</a:t>
            </a:r>
            <a:r>
              <a:rPr sz="21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={() =&gt; </a:t>
            </a:r>
            <a:r>
              <a:rPr sz="21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setValue</a:t>
            </a:r>
            <a:r>
              <a:rPr sz="21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(1) </a:t>
            </a:r>
            <a:r>
              <a:rPr sz="2100" spc="-12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1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className</a:t>
            </a:r>
            <a:r>
              <a:rPr sz="21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={isSelected(1)}&gt;</a:t>
            </a:r>
            <a:endParaRPr sz="2100">
              <a:latin typeface="Courier New" panose="02070309020205020404"/>
              <a:cs typeface="Courier New" panose="02070309020205020404"/>
            </a:endParaRPr>
          </a:p>
          <a:p>
            <a:pPr marL="974090">
              <a:lnSpc>
                <a:spcPct val="100000"/>
              </a:lnSpc>
              <a:spcBef>
                <a:spcPts val="250"/>
              </a:spcBef>
            </a:pPr>
            <a:r>
              <a:rPr sz="21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</a:t>
            </a:r>
            <a:endParaRPr sz="2100">
              <a:latin typeface="Courier New" panose="02070309020205020404"/>
              <a:cs typeface="Courier New" panose="02070309020205020404"/>
            </a:endParaRPr>
          </a:p>
          <a:p>
            <a:pPr marL="652780">
              <a:lnSpc>
                <a:spcPct val="100000"/>
              </a:lnSpc>
              <a:spcBef>
                <a:spcPts val="255"/>
              </a:spcBef>
            </a:pPr>
            <a:r>
              <a:rPr sz="21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&lt;/button&gt;</a:t>
            </a:r>
            <a:endParaRPr sz="21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1076" y="6061329"/>
            <a:ext cx="6756400" cy="388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3505" marR="165735" indent="-239395">
              <a:lnSpc>
                <a:spcPct val="110000"/>
              </a:lnSpc>
              <a:spcBef>
                <a:spcPts val="100"/>
              </a:spcBef>
            </a:pPr>
            <a:r>
              <a:rPr sz="21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&lt;button </a:t>
            </a:r>
            <a:r>
              <a:rPr sz="21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onClick</a:t>
            </a:r>
            <a:r>
              <a:rPr sz="21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={() =&gt; </a:t>
            </a:r>
            <a:r>
              <a:rPr sz="21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setValue</a:t>
            </a:r>
            <a:r>
              <a:rPr sz="21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(2) </a:t>
            </a:r>
            <a:r>
              <a:rPr sz="2100" spc="-12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1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className</a:t>
            </a:r>
            <a:r>
              <a:rPr sz="21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={isSelected(2)}&gt;</a:t>
            </a:r>
            <a:endParaRPr sz="2100">
              <a:latin typeface="Courier New" panose="02070309020205020404"/>
              <a:cs typeface="Courier New" panose="02070309020205020404"/>
            </a:endParaRPr>
          </a:p>
          <a:p>
            <a:pPr marL="1455420">
              <a:lnSpc>
                <a:spcPct val="100000"/>
              </a:lnSpc>
              <a:spcBef>
                <a:spcPts val="250"/>
              </a:spcBef>
            </a:pPr>
            <a:r>
              <a:rPr sz="21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</a:t>
            </a:r>
            <a:endParaRPr sz="2100">
              <a:latin typeface="Courier New" panose="02070309020205020404"/>
              <a:cs typeface="Courier New" panose="02070309020205020404"/>
            </a:endParaRPr>
          </a:p>
          <a:p>
            <a:pPr marL="1134110">
              <a:lnSpc>
                <a:spcPct val="100000"/>
              </a:lnSpc>
              <a:spcBef>
                <a:spcPts val="250"/>
              </a:spcBef>
            </a:pPr>
            <a:r>
              <a:rPr sz="21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&lt;/button&gt;</a:t>
            </a:r>
            <a:endParaRPr sz="2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Courier New" panose="02070309020205020404"/>
              <a:cs typeface="Courier New" panose="02070309020205020404"/>
            </a:endParaRPr>
          </a:p>
          <a:p>
            <a:pPr marL="1373505" marR="5080" indent="-239395">
              <a:lnSpc>
                <a:spcPct val="110000"/>
              </a:lnSpc>
              <a:spcBef>
                <a:spcPts val="5"/>
              </a:spcBef>
            </a:pPr>
            <a:r>
              <a:rPr sz="21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&lt;button </a:t>
            </a:r>
            <a:r>
              <a:rPr sz="21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onClick</a:t>
            </a:r>
            <a:r>
              <a:rPr sz="21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={() =&gt; </a:t>
            </a:r>
            <a:r>
              <a:rPr sz="21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setValue</a:t>
            </a:r>
            <a:r>
              <a:rPr sz="21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(3)} </a:t>
            </a:r>
            <a:r>
              <a:rPr sz="2100" spc="-12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1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className</a:t>
            </a:r>
            <a:r>
              <a:rPr sz="21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={isSelected(3)&gt;</a:t>
            </a:r>
            <a:endParaRPr sz="2100">
              <a:latin typeface="Courier New" panose="02070309020205020404"/>
              <a:cs typeface="Courier New" panose="02070309020205020404"/>
            </a:endParaRPr>
          </a:p>
          <a:p>
            <a:pPr marL="1455420">
              <a:lnSpc>
                <a:spcPct val="100000"/>
              </a:lnSpc>
              <a:spcBef>
                <a:spcPts val="250"/>
              </a:spcBef>
            </a:pPr>
            <a:r>
              <a:rPr sz="21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3</a:t>
            </a:r>
            <a:endParaRPr sz="2100">
              <a:latin typeface="Courier New" panose="02070309020205020404"/>
              <a:cs typeface="Courier New" panose="02070309020205020404"/>
            </a:endParaRPr>
          </a:p>
          <a:p>
            <a:pPr marL="1134110">
              <a:lnSpc>
                <a:spcPct val="100000"/>
              </a:lnSpc>
              <a:spcBef>
                <a:spcPts val="250"/>
              </a:spcBef>
            </a:pPr>
            <a:r>
              <a:rPr sz="21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&lt;/button&gt;</a:t>
            </a:r>
            <a:endParaRPr sz="2100">
              <a:latin typeface="Courier New" panose="02070309020205020404"/>
              <a:cs typeface="Courier New" panose="02070309020205020404"/>
            </a:endParaRPr>
          </a:p>
          <a:p>
            <a:pPr marL="974090">
              <a:lnSpc>
                <a:spcPct val="100000"/>
              </a:lnSpc>
              <a:spcBef>
                <a:spcPts val="255"/>
              </a:spcBef>
            </a:pPr>
            <a:r>
              <a:rPr sz="21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2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55"/>
              </a:spcBef>
            </a:pPr>
            <a:r>
              <a:rPr sz="21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);}</a:t>
            </a:r>
            <a:endParaRPr sz="21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90075" y="625551"/>
            <a:ext cx="244475" cy="1860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950">
              <a:latin typeface="Lucida Sans Unicode" panose="020B0602030504020204"/>
              <a:cs typeface="Lucida Sans Unicode" panose="020B0602030504020204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195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950">
              <a:latin typeface="Lucida Sans Unicode" panose="020B0602030504020204"/>
              <a:cs typeface="Lucida Sans Unicode" panose="020B0602030504020204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195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950">
              <a:latin typeface="Lucida Sans Unicode" panose="020B0602030504020204"/>
              <a:cs typeface="Lucida Sans Unicode" panose="020B0602030504020204"/>
            </a:endParaRPr>
          </a:p>
          <a:p>
            <a:pPr marL="12700">
              <a:lnSpc>
                <a:spcPct val="100000"/>
              </a:lnSpc>
              <a:spcBef>
                <a:spcPts val="1690"/>
              </a:spcBef>
            </a:pPr>
            <a:r>
              <a:rPr sz="195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950">
              <a:latin typeface="Lucida Sans Unicode" panose="020B0602030504020204"/>
              <a:cs typeface="Lucida Sans Unicode" panose="020B060203050402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769475" y="2082038"/>
            <a:ext cx="6955155" cy="2987675"/>
            <a:chOff x="9769475" y="2082038"/>
            <a:chExt cx="6955155" cy="2987675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60914" y="2082038"/>
              <a:ext cx="902970" cy="42672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83291" y="2082038"/>
              <a:ext cx="1645920" cy="42672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139295" y="2082038"/>
              <a:ext cx="4585335" cy="42672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60914" y="3106547"/>
              <a:ext cx="6242304" cy="42672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60914" y="4130675"/>
              <a:ext cx="6650863" cy="42672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69475" y="4642434"/>
              <a:ext cx="1645920" cy="42702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325478" y="4642434"/>
              <a:ext cx="3292221" cy="427024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962660" y="2942970"/>
            <a:ext cx="8771890" cy="567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25"/>
              </a:lnSpc>
              <a:spcBef>
                <a:spcPts val="100"/>
              </a:spcBef>
            </a:pPr>
            <a:r>
              <a:rPr sz="21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const </a:t>
            </a:r>
            <a:r>
              <a:rPr sz="21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isSelected</a:t>
            </a:r>
            <a:r>
              <a:rPr sz="2100" spc="1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1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1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1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</a:t>
            </a:r>
            <a:r>
              <a:rPr sz="21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=&gt; (v===value</a:t>
            </a:r>
            <a:r>
              <a:rPr sz="21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1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?</a:t>
            </a:r>
            <a:r>
              <a:rPr sz="21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'select':’’);</a:t>
            </a:r>
            <a:endParaRPr sz="2100">
              <a:latin typeface="Courier New" panose="02070309020205020404"/>
              <a:cs typeface="Courier New" panose="02070309020205020404"/>
            </a:endParaRPr>
          </a:p>
          <a:p>
            <a:pPr marR="5080" algn="r">
              <a:lnSpc>
                <a:spcPts val="2045"/>
              </a:lnSpc>
            </a:pPr>
            <a:r>
              <a:rPr sz="195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95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490075" y="4210939"/>
            <a:ext cx="24447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95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8829" y="2898013"/>
              <a:ext cx="2257424" cy="82295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7439" y="2713989"/>
            <a:ext cx="5993383" cy="54864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57439" y="3605225"/>
            <a:ext cx="5842508" cy="54894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7949818" y="4497323"/>
            <a:ext cx="9305925" cy="1097280"/>
            <a:chOff x="7949818" y="4497323"/>
            <a:chExt cx="9305925" cy="109728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57438" y="4497323"/>
              <a:ext cx="9298305" cy="5486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49818" y="5045963"/>
              <a:ext cx="7976870" cy="548639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7949818" y="5937199"/>
            <a:ext cx="8632825" cy="1646555"/>
            <a:chOff x="7949818" y="5937199"/>
            <a:chExt cx="8632825" cy="164655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57438" y="5937199"/>
              <a:ext cx="3026664" cy="5489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51184" y="5937199"/>
              <a:ext cx="390144" cy="5489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46256" y="5937199"/>
              <a:ext cx="5409819" cy="5489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49818" y="6486398"/>
              <a:ext cx="8632317" cy="54863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49818" y="7035038"/>
              <a:ext cx="1721103" cy="548639"/>
            </a:xfrm>
            <a:prstGeom prst="rect">
              <a:avLst/>
            </a:prstGeom>
          </p:spPr>
        </p:pic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1291" y="2967482"/>
              <a:ext cx="2913887" cy="731520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7439" y="2096770"/>
            <a:ext cx="8641334" cy="54864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949818" y="2988310"/>
            <a:ext cx="9475470" cy="1097280"/>
            <a:chOff x="7949818" y="2988310"/>
            <a:chExt cx="9475470" cy="109728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57438" y="2988310"/>
              <a:ext cx="2179447" cy="5486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94696" y="2988310"/>
              <a:ext cx="2060828" cy="54864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45416" y="2988310"/>
              <a:ext cx="4111879" cy="54864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728950" y="2988310"/>
              <a:ext cx="1696211" cy="54864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49818" y="3536645"/>
              <a:ext cx="1512443" cy="548944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57439" y="4428744"/>
            <a:ext cx="9384792" cy="548639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7949818" y="5320284"/>
            <a:ext cx="9544685" cy="1097280"/>
            <a:chOff x="7949818" y="5320284"/>
            <a:chExt cx="9544685" cy="1097280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57438" y="5320284"/>
              <a:ext cx="6058026" cy="54863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782420" y="5320284"/>
              <a:ext cx="390753" cy="54863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977873" y="5320284"/>
              <a:ext cx="3516122" cy="54863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949818" y="5868619"/>
              <a:ext cx="1369059" cy="548944"/>
            </a:xfrm>
            <a:prstGeom prst="rect">
              <a:avLst/>
            </a:prstGeom>
          </p:spPr>
        </p:pic>
      </p:grp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623940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154" y="2588336"/>
            <a:ext cx="3242437" cy="91470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159154" y="3602482"/>
            <a:ext cx="14076044" cy="1737995"/>
            <a:chOff x="1159154" y="3602482"/>
            <a:chExt cx="14076044" cy="17379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9154" y="3602482"/>
              <a:ext cx="5085461" cy="9143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37834" y="3602482"/>
              <a:ext cx="4801489" cy="9143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55808" y="3602482"/>
              <a:ext cx="2500376" cy="9143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25298" y="3602482"/>
              <a:ext cx="2309749" cy="9143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9154" y="4425391"/>
              <a:ext cx="4715637" cy="914704"/>
            </a:xfrm>
            <a:prstGeom prst="rect">
              <a:avLst/>
            </a:prstGeom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16530" y="2967482"/>
              <a:ext cx="2834132" cy="73152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7949818" y="2096770"/>
            <a:ext cx="9348470" cy="1097280"/>
            <a:chOff x="7949818" y="2096770"/>
            <a:chExt cx="9348470" cy="109728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57438" y="2096770"/>
              <a:ext cx="9340468" cy="54864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49818" y="2645410"/>
              <a:ext cx="2502407" cy="54864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7949818" y="3536645"/>
            <a:ext cx="7918450" cy="1097915"/>
            <a:chOff x="7949818" y="3536645"/>
            <a:chExt cx="7918450" cy="109791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57438" y="3536645"/>
              <a:ext cx="4777612" cy="5489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96164" y="3536645"/>
              <a:ext cx="2061209" cy="5489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47265" y="3536645"/>
              <a:ext cx="1421003" cy="5489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49818" y="4085844"/>
              <a:ext cx="2924302" cy="54863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49076" y="4085844"/>
              <a:ext cx="1696211" cy="5486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220320" y="4085844"/>
              <a:ext cx="1512442" cy="548639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57439" y="4977384"/>
            <a:ext cx="6871462" cy="548639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7957439" y="5868619"/>
            <a:ext cx="7301865" cy="549275"/>
            <a:chOff x="7957439" y="5868619"/>
            <a:chExt cx="7301865" cy="549275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57439" y="5868619"/>
              <a:ext cx="2665856" cy="54894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380853" y="5868619"/>
              <a:ext cx="390144" cy="54894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575925" y="5868619"/>
              <a:ext cx="4683125" cy="548944"/>
            </a:xfrm>
            <a:prstGeom prst="rect">
              <a:avLst/>
            </a:prstGeom>
          </p:spPr>
        </p:pic>
      </p:grp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041123" y="3328415"/>
            <a:ext cx="4989830" cy="5008245"/>
            <a:chOff x="12041123" y="3328415"/>
            <a:chExt cx="4989830" cy="5008245"/>
          </a:xfrm>
        </p:grpSpPr>
        <p:sp>
          <p:nvSpPr>
            <p:cNvPr id="3" name="object 3"/>
            <p:cNvSpPr/>
            <p:nvPr/>
          </p:nvSpPr>
          <p:spPr>
            <a:xfrm>
              <a:off x="12041123" y="3328415"/>
              <a:ext cx="4989830" cy="5008245"/>
            </a:xfrm>
            <a:custGeom>
              <a:avLst/>
              <a:gdLst/>
              <a:ahLst/>
              <a:cxnLst/>
              <a:rect l="l" t="t" r="r" b="b"/>
              <a:pathLst>
                <a:path w="4989830" h="5008245">
                  <a:moveTo>
                    <a:pt x="4989576" y="0"/>
                  </a:moveTo>
                  <a:lnTo>
                    <a:pt x="0" y="0"/>
                  </a:lnTo>
                  <a:lnTo>
                    <a:pt x="0" y="5007863"/>
                  </a:lnTo>
                  <a:lnTo>
                    <a:pt x="4989576" y="5007863"/>
                  </a:lnTo>
                  <a:lnTo>
                    <a:pt x="4989576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953999" y="4594859"/>
              <a:ext cx="1249680" cy="5791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91259" y="4594859"/>
              <a:ext cx="411480" cy="5791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97000" y="4594859"/>
              <a:ext cx="2384171" cy="5791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38633" y="5173928"/>
              <a:ext cx="4458462" cy="5794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21767" y="6096253"/>
              <a:ext cx="4155566" cy="4876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31953" y="6583933"/>
              <a:ext cx="1661540" cy="4876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27251" y="6583933"/>
              <a:ext cx="347471" cy="4876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00988" y="6583933"/>
              <a:ext cx="2952877" cy="48767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6649211" y="3328415"/>
            <a:ext cx="4989830" cy="5008245"/>
            <a:chOff x="6649211" y="3328415"/>
            <a:chExt cx="4989830" cy="5008245"/>
          </a:xfrm>
        </p:grpSpPr>
        <p:sp>
          <p:nvSpPr>
            <p:cNvPr id="13" name="object 13"/>
            <p:cNvSpPr/>
            <p:nvPr/>
          </p:nvSpPr>
          <p:spPr>
            <a:xfrm>
              <a:off x="6649211" y="3328415"/>
              <a:ext cx="4989830" cy="5008245"/>
            </a:xfrm>
            <a:custGeom>
              <a:avLst/>
              <a:gdLst/>
              <a:ahLst/>
              <a:cxnLst/>
              <a:rect l="l" t="t" r="r" b="b"/>
              <a:pathLst>
                <a:path w="4989830" h="5008245">
                  <a:moveTo>
                    <a:pt x="4989576" y="0"/>
                  </a:moveTo>
                  <a:lnTo>
                    <a:pt x="0" y="0"/>
                  </a:lnTo>
                  <a:lnTo>
                    <a:pt x="0" y="5007863"/>
                  </a:lnTo>
                  <a:lnTo>
                    <a:pt x="4989576" y="5007863"/>
                  </a:lnTo>
                  <a:lnTo>
                    <a:pt x="4989576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08112" y="4427219"/>
              <a:ext cx="3641598" cy="57912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10448" y="5006339"/>
              <a:ext cx="2716149" cy="57912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48448" y="5776213"/>
              <a:ext cx="4306443" cy="48767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40244" y="6263893"/>
              <a:ext cx="4503928" cy="48767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404225" y="6751573"/>
              <a:ext cx="1693291" cy="48768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1257300" y="3328415"/>
            <a:ext cx="4989830" cy="5008245"/>
            <a:chOff x="1257300" y="3328415"/>
            <a:chExt cx="4989830" cy="5008245"/>
          </a:xfrm>
        </p:grpSpPr>
        <p:sp>
          <p:nvSpPr>
            <p:cNvPr id="20" name="object 20"/>
            <p:cNvSpPr/>
            <p:nvPr/>
          </p:nvSpPr>
          <p:spPr>
            <a:xfrm>
              <a:off x="1257300" y="3328415"/>
              <a:ext cx="4989830" cy="5008245"/>
            </a:xfrm>
            <a:custGeom>
              <a:avLst/>
              <a:gdLst/>
              <a:ahLst/>
              <a:cxnLst/>
              <a:rect l="l" t="t" r="r" b="b"/>
              <a:pathLst>
                <a:path w="4989830" h="5008245">
                  <a:moveTo>
                    <a:pt x="4989576" y="0"/>
                  </a:moveTo>
                  <a:lnTo>
                    <a:pt x="0" y="0"/>
                  </a:lnTo>
                  <a:lnTo>
                    <a:pt x="0" y="5007863"/>
                  </a:lnTo>
                  <a:lnTo>
                    <a:pt x="4989576" y="5007863"/>
                  </a:lnTo>
                  <a:lnTo>
                    <a:pt x="4989576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01163" y="4914899"/>
              <a:ext cx="2470531" cy="57912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318638" y="5493715"/>
              <a:ext cx="3154934" cy="57942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72919" y="6263893"/>
              <a:ext cx="3155314" cy="487679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3958716" y="794588"/>
            <a:ext cx="10739755" cy="854075"/>
            <a:chOff x="3958716" y="794588"/>
            <a:chExt cx="10739755" cy="854075"/>
          </a:xfrm>
        </p:grpSpPr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958716" y="794588"/>
              <a:ext cx="3124200" cy="85374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08037" y="794588"/>
              <a:ext cx="2914523" cy="85374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578339" y="794588"/>
              <a:ext cx="2026920" cy="85374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373611" y="794588"/>
              <a:ext cx="3324732" cy="853744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3157727" y="2734055"/>
            <a:ext cx="1188720" cy="1188720"/>
            <a:chOff x="3157727" y="2734055"/>
            <a:chExt cx="1188720" cy="1188720"/>
          </a:xfrm>
        </p:grpSpPr>
        <p:sp>
          <p:nvSpPr>
            <p:cNvPr id="30" name="object 30"/>
            <p:cNvSpPr/>
            <p:nvPr/>
          </p:nvSpPr>
          <p:spPr>
            <a:xfrm>
              <a:off x="3157727" y="2734055"/>
              <a:ext cx="1188720" cy="1188720"/>
            </a:xfrm>
            <a:custGeom>
              <a:avLst/>
              <a:gdLst/>
              <a:ahLst/>
              <a:cxnLst/>
              <a:rect l="l" t="t" r="r" b="b"/>
              <a:pathLst>
                <a:path w="1188720" h="1188720">
                  <a:moveTo>
                    <a:pt x="594360" y="0"/>
                  </a:moveTo>
                  <a:lnTo>
                    <a:pt x="545607" y="1970"/>
                  </a:lnTo>
                  <a:lnTo>
                    <a:pt x="497942" y="7778"/>
                  </a:lnTo>
                  <a:lnTo>
                    <a:pt x="451515" y="17271"/>
                  </a:lnTo>
                  <a:lnTo>
                    <a:pt x="406481" y="30297"/>
                  </a:lnTo>
                  <a:lnTo>
                    <a:pt x="362991" y="46702"/>
                  </a:lnTo>
                  <a:lnTo>
                    <a:pt x="321200" y="66334"/>
                  </a:lnTo>
                  <a:lnTo>
                    <a:pt x="281259" y="89039"/>
                  </a:lnTo>
                  <a:lnTo>
                    <a:pt x="243321" y="114665"/>
                  </a:lnTo>
                  <a:lnTo>
                    <a:pt x="207540" y="143060"/>
                  </a:lnTo>
                  <a:lnTo>
                    <a:pt x="174069" y="174069"/>
                  </a:lnTo>
                  <a:lnTo>
                    <a:pt x="143060" y="207540"/>
                  </a:lnTo>
                  <a:lnTo>
                    <a:pt x="114665" y="243321"/>
                  </a:lnTo>
                  <a:lnTo>
                    <a:pt x="89039" y="281259"/>
                  </a:lnTo>
                  <a:lnTo>
                    <a:pt x="66334" y="321200"/>
                  </a:lnTo>
                  <a:lnTo>
                    <a:pt x="46702" y="362991"/>
                  </a:lnTo>
                  <a:lnTo>
                    <a:pt x="30297" y="406481"/>
                  </a:lnTo>
                  <a:lnTo>
                    <a:pt x="17271" y="451515"/>
                  </a:lnTo>
                  <a:lnTo>
                    <a:pt x="7778" y="497942"/>
                  </a:lnTo>
                  <a:lnTo>
                    <a:pt x="1970" y="545607"/>
                  </a:lnTo>
                  <a:lnTo>
                    <a:pt x="0" y="594360"/>
                  </a:lnTo>
                  <a:lnTo>
                    <a:pt x="1970" y="643112"/>
                  </a:lnTo>
                  <a:lnTo>
                    <a:pt x="7778" y="690777"/>
                  </a:lnTo>
                  <a:lnTo>
                    <a:pt x="17271" y="737204"/>
                  </a:lnTo>
                  <a:lnTo>
                    <a:pt x="30297" y="782238"/>
                  </a:lnTo>
                  <a:lnTo>
                    <a:pt x="46702" y="825728"/>
                  </a:lnTo>
                  <a:lnTo>
                    <a:pt x="66334" y="867519"/>
                  </a:lnTo>
                  <a:lnTo>
                    <a:pt x="89039" y="907460"/>
                  </a:lnTo>
                  <a:lnTo>
                    <a:pt x="114665" y="945398"/>
                  </a:lnTo>
                  <a:lnTo>
                    <a:pt x="143060" y="981179"/>
                  </a:lnTo>
                  <a:lnTo>
                    <a:pt x="174069" y="1014650"/>
                  </a:lnTo>
                  <a:lnTo>
                    <a:pt x="207540" y="1045659"/>
                  </a:lnTo>
                  <a:lnTo>
                    <a:pt x="243321" y="1074054"/>
                  </a:lnTo>
                  <a:lnTo>
                    <a:pt x="281259" y="1099680"/>
                  </a:lnTo>
                  <a:lnTo>
                    <a:pt x="321200" y="1122385"/>
                  </a:lnTo>
                  <a:lnTo>
                    <a:pt x="362991" y="1142017"/>
                  </a:lnTo>
                  <a:lnTo>
                    <a:pt x="406481" y="1158422"/>
                  </a:lnTo>
                  <a:lnTo>
                    <a:pt x="451515" y="1171448"/>
                  </a:lnTo>
                  <a:lnTo>
                    <a:pt x="497942" y="1180941"/>
                  </a:lnTo>
                  <a:lnTo>
                    <a:pt x="545607" y="1186749"/>
                  </a:lnTo>
                  <a:lnTo>
                    <a:pt x="594360" y="1188720"/>
                  </a:lnTo>
                  <a:lnTo>
                    <a:pt x="643112" y="1186749"/>
                  </a:lnTo>
                  <a:lnTo>
                    <a:pt x="690777" y="1180941"/>
                  </a:lnTo>
                  <a:lnTo>
                    <a:pt x="737204" y="1171448"/>
                  </a:lnTo>
                  <a:lnTo>
                    <a:pt x="782238" y="1158422"/>
                  </a:lnTo>
                  <a:lnTo>
                    <a:pt x="825728" y="1142017"/>
                  </a:lnTo>
                  <a:lnTo>
                    <a:pt x="867519" y="1122385"/>
                  </a:lnTo>
                  <a:lnTo>
                    <a:pt x="907460" y="1099680"/>
                  </a:lnTo>
                  <a:lnTo>
                    <a:pt x="945398" y="1074054"/>
                  </a:lnTo>
                  <a:lnTo>
                    <a:pt x="981179" y="1045659"/>
                  </a:lnTo>
                  <a:lnTo>
                    <a:pt x="1014650" y="1014650"/>
                  </a:lnTo>
                  <a:lnTo>
                    <a:pt x="1045659" y="981179"/>
                  </a:lnTo>
                  <a:lnTo>
                    <a:pt x="1074054" y="945398"/>
                  </a:lnTo>
                  <a:lnTo>
                    <a:pt x="1099680" y="907460"/>
                  </a:lnTo>
                  <a:lnTo>
                    <a:pt x="1122385" y="867519"/>
                  </a:lnTo>
                  <a:lnTo>
                    <a:pt x="1142017" y="825728"/>
                  </a:lnTo>
                  <a:lnTo>
                    <a:pt x="1158422" y="782238"/>
                  </a:lnTo>
                  <a:lnTo>
                    <a:pt x="1171448" y="737204"/>
                  </a:lnTo>
                  <a:lnTo>
                    <a:pt x="1180941" y="690777"/>
                  </a:lnTo>
                  <a:lnTo>
                    <a:pt x="1186749" y="643112"/>
                  </a:lnTo>
                  <a:lnTo>
                    <a:pt x="1188720" y="594360"/>
                  </a:lnTo>
                  <a:lnTo>
                    <a:pt x="1186749" y="545607"/>
                  </a:lnTo>
                  <a:lnTo>
                    <a:pt x="1180941" y="497942"/>
                  </a:lnTo>
                  <a:lnTo>
                    <a:pt x="1171448" y="451515"/>
                  </a:lnTo>
                  <a:lnTo>
                    <a:pt x="1158422" y="406481"/>
                  </a:lnTo>
                  <a:lnTo>
                    <a:pt x="1142017" y="362991"/>
                  </a:lnTo>
                  <a:lnTo>
                    <a:pt x="1122385" y="321200"/>
                  </a:lnTo>
                  <a:lnTo>
                    <a:pt x="1099680" y="281259"/>
                  </a:lnTo>
                  <a:lnTo>
                    <a:pt x="1074054" y="243321"/>
                  </a:lnTo>
                  <a:lnTo>
                    <a:pt x="1045659" y="207540"/>
                  </a:lnTo>
                  <a:lnTo>
                    <a:pt x="1014650" y="174069"/>
                  </a:lnTo>
                  <a:lnTo>
                    <a:pt x="981179" y="143060"/>
                  </a:lnTo>
                  <a:lnTo>
                    <a:pt x="945398" y="114665"/>
                  </a:lnTo>
                  <a:lnTo>
                    <a:pt x="907460" y="89039"/>
                  </a:lnTo>
                  <a:lnTo>
                    <a:pt x="867519" y="66334"/>
                  </a:lnTo>
                  <a:lnTo>
                    <a:pt x="825728" y="46702"/>
                  </a:lnTo>
                  <a:lnTo>
                    <a:pt x="782238" y="30297"/>
                  </a:lnTo>
                  <a:lnTo>
                    <a:pt x="737204" y="17271"/>
                  </a:lnTo>
                  <a:lnTo>
                    <a:pt x="690777" y="7778"/>
                  </a:lnTo>
                  <a:lnTo>
                    <a:pt x="643112" y="1970"/>
                  </a:lnTo>
                  <a:lnTo>
                    <a:pt x="5943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658488" y="3039109"/>
              <a:ext cx="374903" cy="579120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8549640" y="2734055"/>
            <a:ext cx="1188720" cy="1188720"/>
            <a:chOff x="8549640" y="2734055"/>
            <a:chExt cx="1188720" cy="1188720"/>
          </a:xfrm>
        </p:grpSpPr>
        <p:sp>
          <p:nvSpPr>
            <p:cNvPr id="33" name="object 33"/>
            <p:cNvSpPr/>
            <p:nvPr/>
          </p:nvSpPr>
          <p:spPr>
            <a:xfrm>
              <a:off x="8549640" y="2734055"/>
              <a:ext cx="1188720" cy="1188720"/>
            </a:xfrm>
            <a:custGeom>
              <a:avLst/>
              <a:gdLst/>
              <a:ahLst/>
              <a:cxnLst/>
              <a:rect l="l" t="t" r="r" b="b"/>
              <a:pathLst>
                <a:path w="1188720" h="1188720">
                  <a:moveTo>
                    <a:pt x="594359" y="0"/>
                  </a:moveTo>
                  <a:lnTo>
                    <a:pt x="545607" y="1970"/>
                  </a:lnTo>
                  <a:lnTo>
                    <a:pt x="497942" y="7778"/>
                  </a:lnTo>
                  <a:lnTo>
                    <a:pt x="451515" y="17271"/>
                  </a:lnTo>
                  <a:lnTo>
                    <a:pt x="406481" y="30297"/>
                  </a:lnTo>
                  <a:lnTo>
                    <a:pt x="362991" y="46702"/>
                  </a:lnTo>
                  <a:lnTo>
                    <a:pt x="321200" y="66334"/>
                  </a:lnTo>
                  <a:lnTo>
                    <a:pt x="281259" y="89039"/>
                  </a:lnTo>
                  <a:lnTo>
                    <a:pt x="243321" y="114665"/>
                  </a:lnTo>
                  <a:lnTo>
                    <a:pt x="207540" y="143060"/>
                  </a:lnTo>
                  <a:lnTo>
                    <a:pt x="174069" y="174069"/>
                  </a:lnTo>
                  <a:lnTo>
                    <a:pt x="143060" y="207540"/>
                  </a:lnTo>
                  <a:lnTo>
                    <a:pt x="114665" y="243321"/>
                  </a:lnTo>
                  <a:lnTo>
                    <a:pt x="89039" y="281259"/>
                  </a:lnTo>
                  <a:lnTo>
                    <a:pt x="66334" y="321200"/>
                  </a:lnTo>
                  <a:lnTo>
                    <a:pt x="46702" y="362991"/>
                  </a:lnTo>
                  <a:lnTo>
                    <a:pt x="30297" y="406481"/>
                  </a:lnTo>
                  <a:lnTo>
                    <a:pt x="17271" y="451515"/>
                  </a:lnTo>
                  <a:lnTo>
                    <a:pt x="7778" y="497942"/>
                  </a:lnTo>
                  <a:lnTo>
                    <a:pt x="1970" y="545607"/>
                  </a:lnTo>
                  <a:lnTo>
                    <a:pt x="0" y="594360"/>
                  </a:lnTo>
                  <a:lnTo>
                    <a:pt x="1970" y="643112"/>
                  </a:lnTo>
                  <a:lnTo>
                    <a:pt x="7778" y="690777"/>
                  </a:lnTo>
                  <a:lnTo>
                    <a:pt x="17271" y="737204"/>
                  </a:lnTo>
                  <a:lnTo>
                    <a:pt x="30297" y="782238"/>
                  </a:lnTo>
                  <a:lnTo>
                    <a:pt x="46702" y="825728"/>
                  </a:lnTo>
                  <a:lnTo>
                    <a:pt x="66334" y="867519"/>
                  </a:lnTo>
                  <a:lnTo>
                    <a:pt x="89039" y="907460"/>
                  </a:lnTo>
                  <a:lnTo>
                    <a:pt x="114665" y="945398"/>
                  </a:lnTo>
                  <a:lnTo>
                    <a:pt x="143060" y="981179"/>
                  </a:lnTo>
                  <a:lnTo>
                    <a:pt x="174069" y="1014650"/>
                  </a:lnTo>
                  <a:lnTo>
                    <a:pt x="207540" y="1045659"/>
                  </a:lnTo>
                  <a:lnTo>
                    <a:pt x="243321" y="1074054"/>
                  </a:lnTo>
                  <a:lnTo>
                    <a:pt x="281259" y="1099680"/>
                  </a:lnTo>
                  <a:lnTo>
                    <a:pt x="321200" y="1122385"/>
                  </a:lnTo>
                  <a:lnTo>
                    <a:pt x="362991" y="1142017"/>
                  </a:lnTo>
                  <a:lnTo>
                    <a:pt x="406481" y="1158422"/>
                  </a:lnTo>
                  <a:lnTo>
                    <a:pt x="451515" y="1171448"/>
                  </a:lnTo>
                  <a:lnTo>
                    <a:pt x="497942" y="1180941"/>
                  </a:lnTo>
                  <a:lnTo>
                    <a:pt x="545607" y="1186749"/>
                  </a:lnTo>
                  <a:lnTo>
                    <a:pt x="594359" y="1188720"/>
                  </a:lnTo>
                  <a:lnTo>
                    <a:pt x="643112" y="1186749"/>
                  </a:lnTo>
                  <a:lnTo>
                    <a:pt x="690777" y="1180941"/>
                  </a:lnTo>
                  <a:lnTo>
                    <a:pt x="737204" y="1171448"/>
                  </a:lnTo>
                  <a:lnTo>
                    <a:pt x="782238" y="1158422"/>
                  </a:lnTo>
                  <a:lnTo>
                    <a:pt x="825728" y="1142017"/>
                  </a:lnTo>
                  <a:lnTo>
                    <a:pt x="867519" y="1122385"/>
                  </a:lnTo>
                  <a:lnTo>
                    <a:pt x="907460" y="1099680"/>
                  </a:lnTo>
                  <a:lnTo>
                    <a:pt x="945398" y="1074054"/>
                  </a:lnTo>
                  <a:lnTo>
                    <a:pt x="981179" y="1045659"/>
                  </a:lnTo>
                  <a:lnTo>
                    <a:pt x="1014650" y="1014650"/>
                  </a:lnTo>
                  <a:lnTo>
                    <a:pt x="1045659" y="981179"/>
                  </a:lnTo>
                  <a:lnTo>
                    <a:pt x="1074054" y="945398"/>
                  </a:lnTo>
                  <a:lnTo>
                    <a:pt x="1099680" y="907460"/>
                  </a:lnTo>
                  <a:lnTo>
                    <a:pt x="1122385" y="867519"/>
                  </a:lnTo>
                  <a:lnTo>
                    <a:pt x="1142017" y="825728"/>
                  </a:lnTo>
                  <a:lnTo>
                    <a:pt x="1158422" y="782238"/>
                  </a:lnTo>
                  <a:lnTo>
                    <a:pt x="1171448" y="737204"/>
                  </a:lnTo>
                  <a:lnTo>
                    <a:pt x="1180941" y="690777"/>
                  </a:lnTo>
                  <a:lnTo>
                    <a:pt x="1186749" y="643112"/>
                  </a:lnTo>
                  <a:lnTo>
                    <a:pt x="1188719" y="594360"/>
                  </a:lnTo>
                  <a:lnTo>
                    <a:pt x="1186749" y="545607"/>
                  </a:lnTo>
                  <a:lnTo>
                    <a:pt x="1180941" y="497942"/>
                  </a:lnTo>
                  <a:lnTo>
                    <a:pt x="1171448" y="451515"/>
                  </a:lnTo>
                  <a:lnTo>
                    <a:pt x="1158422" y="406481"/>
                  </a:lnTo>
                  <a:lnTo>
                    <a:pt x="1142017" y="362991"/>
                  </a:lnTo>
                  <a:lnTo>
                    <a:pt x="1122385" y="321200"/>
                  </a:lnTo>
                  <a:lnTo>
                    <a:pt x="1099680" y="281259"/>
                  </a:lnTo>
                  <a:lnTo>
                    <a:pt x="1074054" y="243321"/>
                  </a:lnTo>
                  <a:lnTo>
                    <a:pt x="1045659" y="207540"/>
                  </a:lnTo>
                  <a:lnTo>
                    <a:pt x="1014650" y="174069"/>
                  </a:lnTo>
                  <a:lnTo>
                    <a:pt x="981179" y="143060"/>
                  </a:lnTo>
                  <a:lnTo>
                    <a:pt x="945398" y="114665"/>
                  </a:lnTo>
                  <a:lnTo>
                    <a:pt x="907460" y="89039"/>
                  </a:lnTo>
                  <a:lnTo>
                    <a:pt x="867519" y="66334"/>
                  </a:lnTo>
                  <a:lnTo>
                    <a:pt x="825728" y="46702"/>
                  </a:lnTo>
                  <a:lnTo>
                    <a:pt x="782238" y="30297"/>
                  </a:lnTo>
                  <a:lnTo>
                    <a:pt x="737204" y="17271"/>
                  </a:lnTo>
                  <a:lnTo>
                    <a:pt x="690777" y="7778"/>
                  </a:lnTo>
                  <a:lnTo>
                    <a:pt x="643112" y="1970"/>
                  </a:lnTo>
                  <a:lnTo>
                    <a:pt x="5943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003538" y="3039109"/>
              <a:ext cx="563879" cy="579120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13941552" y="2734055"/>
            <a:ext cx="1188720" cy="1188720"/>
            <a:chOff x="13941552" y="2734055"/>
            <a:chExt cx="1188720" cy="1188720"/>
          </a:xfrm>
        </p:grpSpPr>
        <p:sp>
          <p:nvSpPr>
            <p:cNvPr id="36" name="object 36"/>
            <p:cNvSpPr/>
            <p:nvPr/>
          </p:nvSpPr>
          <p:spPr>
            <a:xfrm>
              <a:off x="13941552" y="2734055"/>
              <a:ext cx="1188720" cy="1188720"/>
            </a:xfrm>
            <a:custGeom>
              <a:avLst/>
              <a:gdLst/>
              <a:ahLst/>
              <a:cxnLst/>
              <a:rect l="l" t="t" r="r" b="b"/>
              <a:pathLst>
                <a:path w="1188719" h="1188720">
                  <a:moveTo>
                    <a:pt x="594359" y="0"/>
                  </a:moveTo>
                  <a:lnTo>
                    <a:pt x="545607" y="1970"/>
                  </a:lnTo>
                  <a:lnTo>
                    <a:pt x="497942" y="7778"/>
                  </a:lnTo>
                  <a:lnTo>
                    <a:pt x="451515" y="17271"/>
                  </a:lnTo>
                  <a:lnTo>
                    <a:pt x="406481" y="30297"/>
                  </a:lnTo>
                  <a:lnTo>
                    <a:pt x="362991" y="46702"/>
                  </a:lnTo>
                  <a:lnTo>
                    <a:pt x="321200" y="66334"/>
                  </a:lnTo>
                  <a:lnTo>
                    <a:pt x="281259" y="89039"/>
                  </a:lnTo>
                  <a:lnTo>
                    <a:pt x="243321" y="114665"/>
                  </a:lnTo>
                  <a:lnTo>
                    <a:pt x="207540" y="143060"/>
                  </a:lnTo>
                  <a:lnTo>
                    <a:pt x="174069" y="174069"/>
                  </a:lnTo>
                  <a:lnTo>
                    <a:pt x="143060" y="207540"/>
                  </a:lnTo>
                  <a:lnTo>
                    <a:pt x="114665" y="243321"/>
                  </a:lnTo>
                  <a:lnTo>
                    <a:pt x="89039" y="281259"/>
                  </a:lnTo>
                  <a:lnTo>
                    <a:pt x="66334" y="321200"/>
                  </a:lnTo>
                  <a:lnTo>
                    <a:pt x="46702" y="362991"/>
                  </a:lnTo>
                  <a:lnTo>
                    <a:pt x="30297" y="406481"/>
                  </a:lnTo>
                  <a:lnTo>
                    <a:pt x="17271" y="451515"/>
                  </a:lnTo>
                  <a:lnTo>
                    <a:pt x="7778" y="497942"/>
                  </a:lnTo>
                  <a:lnTo>
                    <a:pt x="1970" y="545607"/>
                  </a:lnTo>
                  <a:lnTo>
                    <a:pt x="0" y="594360"/>
                  </a:lnTo>
                  <a:lnTo>
                    <a:pt x="1970" y="643112"/>
                  </a:lnTo>
                  <a:lnTo>
                    <a:pt x="7778" y="690777"/>
                  </a:lnTo>
                  <a:lnTo>
                    <a:pt x="17271" y="737204"/>
                  </a:lnTo>
                  <a:lnTo>
                    <a:pt x="30297" y="782238"/>
                  </a:lnTo>
                  <a:lnTo>
                    <a:pt x="46702" y="825728"/>
                  </a:lnTo>
                  <a:lnTo>
                    <a:pt x="66334" y="867519"/>
                  </a:lnTo>
                  <a:lnTo>
                    <a:pt x="89039" y="907460"/>
                  </a:lnTo>
                  <a:lnTo>
                    <a:pt x="114665" y="945398"/>
                  </a:lnTo>
                  <a:lnTo>
                    <a:pt x="143060" y="981179"/>
                  </a:lnTo>
                  <a:lnTo>
                    <a:pt x="174069" y="1014650"/>
                  </a:lnTo>
                  <a:lnTo>
                    <a:pt x="207540" y="1045659"/>
                  </a:lnTo>
                  <a:lnTo>
                    <a:pt x="243321" y="1074054"/>
                  </a:lnTo>
                  <a:lnTo>
                    <a:pt x="281259" y="1099680"/>
                  </a:lnTo>
                  <a:lnTo>
                    <a:pt x="321200" y="1122385"/>
                  </a:lnTo>
                  <a:lnTo>
                    <a:pt x="362991" y="1142017"/>
                  </a:lnTo>
                  <a:lnTo>
                    <a:pt x="406481" y="1158422"/>
                  </a:lnTo>
                  <a:lnTo>
                    <a:pt x="451515" y="1171448"/>
                  </a:lnTo>
                  <a:lnTo>
                    <a:pt x="497942" y="1180941"/>
                  </a:lnTo>
                  <a:lnTo>
                    <a:pt x="545607" y="1186749"/>
                  </a:lnTo>
                  <a:lnTo>
                    <a:pt x="594359" y="1188720"/>
                  </a:lnTo>
                  <a:lnTo>
                    <a:pt x="643112" y="1186749"/>
                  </a:lnTo>
                  <a:lnTo>
                    <a:pt x="690777" y="1180941"/>
                  </a:lnTo>
                  <a:lnTo>
                    <a:pt x="737204" y="1171448"/>
                  </a:lnTo>
                  <a:lnTo>
                    <a:pt x="782238" y="1158422"/>
                  </a:lnTo>
                  <a:lnTo>
                    <a:pt x="825728" y="1142017"/>
                  </a:lnTo>
                  <a:lnTo>
                    <a:pt x="867519" y="1122385"/>
                  </a:lnTo>
                  <a:lnTo>
                    <a:pt x="907460" y="1099680"/>
                  </a:lnTo>
                  <a:lnTo>
                    <a:pt x="945398" y="1074054"/>
                  </a:lnTo>
                  <a:lnTo>
                    <a:pt x="981179" y="1045659"/>
                  </a:lnTo>
                  <a:lnTo>
                    <a:pt x="1014650" y="1014650"/>
                  </a:lnTo>
                  <a:lnTo>
                    <a:pt x="1045659" y="981179"/>
                  </a:lnTo>
                  <a:lnTo>
                    <a:pt x="1074054" y="945398"/>
                  </a:lnTo>
                  <a:lnTo>
                    <a:pt x="1099680" y="907460"/>
                  </a:lnTo>
                  <a:lnTo>
                    <a:pt x="1122385" y="867519"/>
                  </a:lnTo>
                  <a:lnTo>
                    <a:pt x="1142017" y="825728"/>
                  </a:lnTo>
                  <a:lnTo>
                    <a:pt x="1158422" y="782238"/>
                  </a:lnTo>
                  <a:lnTo>
                    <a:pt x="1171448" y="737204"/>
                  </a:lnTo>
                  <a:lnTo>
                    <a:pt x="1180941" y="690777"/>
                  </a:lnTo>
                  <a:lnTo>
                    <a:pt x="1186749" y="643112"/>
                  </a:lnTo>
                  <a:lnTo>
                    <a:pt x="1188719" y="594360"/>
                  </a:lnTo>
                  <a:lnTo>
                    <a:pt x="1186749" y="545607"/>
                  </a:lnTo>
                  <a:lnTo>
                    <a:pt x="1180941" y="497942"/>
                  </a:lnTo>
                  <a:lnTo>
                    <a:pt x="1171448" y="451515"/>
                  </a:lnTo>
                  <a:lnTo>
                    <a:pt x="1158422" y="406481"/>
                  </a:lnTo>
                  <a:lnTo>
                    <a:pt x="1142017" y="362991"/>
                  </a:lnTo>
                  <a:lnTo>
                    <a:pt x="1122385" y="321200"/>
                  </a:lnTo>
                  <a:lnTo>
                    <a:pt x="1099680" y="281259"/>
                  </a:lnTo>
                  <a:lnTo>
                    <a:pt x="1074054" y="243321"/>
                  </a:lnTo>
                  <a:lnTo>
                    <a:pt x="1045659" y="207540"/>
                  </a:lnTo>
                  <a:lnTo>
                    <a:pt x="1014650" y="174069"/>
                  </a:lnTo>
                  <a:lnTo>
                    <a:pt x="981179" y="143060"/>
                  </a:lnTo>
                  <a:lnTo>
                    <a:pt x="945398" y="114665"/>
                  </a:lnTo>
                  <a:lnTo>
                    <a:pt x="907460" y="89039"/>
                  </a:lnTo>
                  <a:lnTo>
                    <a:pt x="867519" y="66334"/>
                  </a:lnTo>
                  <a:lnTo>
                    <a:pt x="825728" y="46702"/>
                  </a:lnTo>
                  <a:lnTo>
                    <a:pt x="782238" y="30297"/>
                  </a:lnTo>
                  <a:lnTo>
                    <a:pt x="737204" y="17271"/>
                  </a:lnTo>
                  <a:lnTo>
                    <a:pt x="690777" y="7778"/>
                  </a:lnTo>
                  <a:lnTo>
                    <a:pt x="643112" y="1970"/>
                  </a:lnTo>
                  <a:lnTo>
                    <a:pt x="5943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4394434" y="3039109"/>
              <a:ext cx="569976" cy="579120"/>
            </a:xfrm>
            <a:prstGeom prst="rect">
              <a:avLst/>
            </a:prstGeom>
          </p:spPr>
        </p:pic>
      </p:grpSp>
      <p:sp>
        <p:nvSpPr>
          <p:cNvPr id="38" name="Slide Number Placeholder 3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3599434" y="3132454"/>
            <a:ext cx="11690985" cy="4023995"/>
            <a:chOff x="3599434" y="3132454"/>
            <a:chExt cx="11690985" cy="402399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599434" y="3132454"/>
              <a:ext cx="3535679" cy="10058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46392" y="3132454"/>
              <a:ext cx="8344027" cy="100584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7218" y="4137990"/>
              <a:ext cx="1489456" cy="10061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74310" y="4137990"/>
              <a:ext cx="2882518" cy="10061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49184" y="4137990"/>
              <a:ext cx="6744208" cy="10061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49926" y="5144388"/>
              <a:ext cx="8373109" cy="10058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90944" y="6149924"/>
              <a:ext cx="5178679" cy="1006144"/>
            </a:xfrm>
            <a:prstGeom prst="rect">
              <a:avLst/>
            </a:prstGeom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5397" y="2478785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80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5397" y="4935473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7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5397" y="733729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7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908038" y="794588"/>
            <a:ext cx="4879340" cy="854075"/>
            <a:chOff x="6908038" y="794588"/>
            <a:chExt cx="4879340" cy="8540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08038" y="794588"/>
              <a:ext cx="3002406" cy="8537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49027" y="794588"/>
              <a:ext cx="2038350" cy="85374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1055" y="2880360"/>
            <a:ext cx="1530096" cy="153009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40759" y="3241294"/>
            <a:ext cx="10469117" cy="48767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91055" y="5187696"/>
            <a:ext cx="1530096" cy="1530096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4040759" y="5453126"/>
            <a:ext cx="12814300" cy="975360"/>
            <a:chOff x="4040759" y="5453126"/>
            <a:chExt cx="12814300" cy="97536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40759" y="5453126"/>
              <a:ext cx="12813792" cy="48767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40759" y="5940806"/>
              <a:ext cx="12127992" cy="487679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91055" y="7496556"/>
            <a:ext cx="1530096" cy="1530096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4040759" y="7855331"/>
            <a:ext cx="11781790" cy="975994"/>
            <a:chOff x="4040759" y="7855331"/>
            <a:chExt cx="11781790" cy="975994"/>
          </a:xfrm>
        </p:grpSpPr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40759" y="7855331"/>
              <a:ext cx="8608694" cy="48768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453874" y="7855331"/>
              <a:ext cx="3271012" cy="48768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520415" y="7855331"/>
              <a:ext cx="301751" cy="48768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40759" y="8342960"/>
              <a:ext cx="3238245" cy="48798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72833" y="8342960"/>
              <a:ext cx="1034415" cy="48798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000365" y="8342960"/>
              <a:ext cx="3535172" cy="487984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23050" y="794588"/>
            <a:ext cx="5377815" cy="8537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0660" y="3300984"/>
            <a:ext cx="2743200" cy="27431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79904" y="6278245"/>
            <a:ext cx="1405890" cy="5181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80591" y="3300984"/>
            <a:ext cx="2743200" cy="27431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43371" y="3300984"/>
            <a:ext cx="2743200" cy="27431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62743" y="3300984"/>
            <a:ext cx="2743200" cy="274319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4195170" y="6278245"/>
            <a:ext cx="2381885" cy="1036319"/>
            <a:chOff x="14195170" y="6278245"/>
            <a:chExt cx="2381885" cy="1036319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542642" y="6278245"/>
              <a:ext cx="1541525" cy="5181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863950" y="6278245"/>
              <a:ext cx="322326" cy="5181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195170" y="6796405"/>
              <a:ext cx="2381504" cy="51816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464808" y="6278245"/>
            <a:ext cx="1322196" cy="51816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10208641" y="6278245"/>
            <a:ext cx="2185035" cy="1036319"/>
            <a:chOff x="10208641" y="6278245"/>
            <a:chExt cx="2185035" cy="1036319"/>
          </a:xfrm>
        </p:grpSpPr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08641" y="6278245"/>
              <a:ext cx="2184780" cy="5181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300081" y="6796405"/>
              <a:ext cx="1877695" cy="518160"/>
            </a:xfrm>
            <a:prstGeom prst="rect">
              <a:avLst/>
            </a:prstGeom>
          </p:spPr>
        </p:pic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47433" y="794588"/>
            <a:ext cx="5349621" cy="8537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5608" y="3300984"/>
            <a:ext cx="2743200" cy="27431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7970" y="6295593"/>
            <a:ext cx="1198232" cy="5184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80591" y="3300984"/>
            <a:ext cx="2743200" cy="27431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43371" y="3300984"/>
            <a:ext cx="2743200" cy="27431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62743" y="3300984"/>
            <a:ext cx="2743200" cy="27431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122018" y="6295593"/>
            <a:ext cx="2450084" cy="5184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155435" y="6295593"/>
            <a:ext cx="1966340" cy="5184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583544" y="6295593"/>
            <a:ext cx="1322577" cy="51846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403594" y="794588"/>
            <a:ext cx="5824728" cy="8537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6924" y="2782823"/>
            <a:ext cx="3200400" cy="32004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07361" y="6331965"/>
            <a:ext cx="1999488" cy="5181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49311" y="2782823"/>
            <a:ext cx="3200400" cy="32004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651991" y="2782823"/>
            <a:ext cx="3200400" cy="32004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40726" y="6331965"/>
            <a:ext cx="2659126" cy="5181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428342" y="6331965"/>
            <a:ext cx="1856740" cy="51816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62415" cy="10287000"/>
          </a:xfrm>
          <a:custGeom>
            <a:avLst/>
            <a:gdLst/>
            <a:ahLst/>
            <a:cxnLst/>
            <a:rect l="l" t="t" r="r" b="b"/>
            <a:pathLst>
              <a:path w="9162415" h="10287000">
                <a:moveTo>
                  <a:pt x="0" y="10287000"/>
                </a:moveTo>
                <a:lnTo>
                  <a:pt x="9162288" y="10287000"/>
                </a:lnTo>
                <a:lnTo>
                  <a:pt x="9162288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162288" y="0"/>
            <a:ext cx="9126220" cy="10287000"/>
            <a:chOff x="9162288" y="0"/>
            <a:chExt cx="9126220" cy="10287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228819" y="9224771"/>
              <a:ext cx="673607" cy="6736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162288" y="0"/>
              <a:ext cx="9126220" cy="10287000"/>
            </a:xfrm>
            <a:custGeom>
              <a:avLst/>
              <a:gdLst/>
              <a:ahLst/>
              <a:cxnLst/>
              <a:rect l="l" t="t" r="r" b="b"/>
              <a:pathLst>
                <a:path w="9126219" h="10287000">
                  <a:moveTo>
                    <a:pt x="9125712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9125712" y="10287000"/>
                  </a:lnTo>
                  <a:lnTo>
                    <a:pt x="91257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81076" y="486867"/>
            <a:ext cx="740029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const</a:t>
            </a:r>
            <a:r>
              <a:rPr sz="21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1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MyTextInput</a:t>
            </a:r>
            <a:r>
              <a:rPr sz="2100" spc="3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1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1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({</a:t>
            </a:r>
            <a:r>
              <a:rPr sz="21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label,</a:t>
            </a:r>
            <a:r>
              <a:rPr sz="21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...props</a:t>
            </a:r>
            <a:r>
              <a:rPr sz="21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})</a:t>
            </a:r>
            <a:r>
              <a:rPr sz="21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=&gt; </a:t>
            </a:r>
            <a:r>
              <a:rPr sz="21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1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2660" y="1534414"/>
            <a:ext cx="611251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const</a:t>
            </a:r>
            <a:r>
              <a:rPr sz="21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[field,</a:t>
            </a:r>
            <a:r>
              <a:rPr sz="21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meta]</a:t>
            </a:r>
            <a:r>
              <a:rPr sz="21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1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1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useField(props);</a:t>
            </a:r>
            <a:endParaRPr sz="21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2660" y="2197353"/>
            <a:ext cx="7392670" cy="108204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21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100" spc="-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1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endParaRPr sz="2100">
              <a:latin typeface="Courier New" panose="02070309020205020404"/>
              <a:cs typeface="Courier New" panose="02070309020205020404"/>
            </a:endParaRPr>
          </a:p>
          <a:p>
            <a:pPr marL="332740">
              <a:lnSpc>
                <a:spcPct val="100000"/>
              </a:lnSpc>
              <a:spcBef>
                <a:spcPts val="255"/>
              </a:spcBef>
            </a:pPr>
            <a:r>
              <a:rPr sz="21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&lt;&gt;</a:t>
            </a:r>
            <a:endParaRPr sz="2100">
              <a:latin typeface="Courier New" panose="02070309020205020404"/>
              <a:cs typeface="Courier New" panose="02070309020205020404"/>
            </a:endParaRPr>
          </a:p>
          <a:p>
            <a:pPr marL="492760">
              <a:lnSpc>
                <a:spcPct val="100000"/>
              </a:lnSpc>
              <a:spcBef>
                <a:spcPts val="255"/>
              </a:spcBef>
            </a:pPr>
            <a:r>
              <a:rPr sz="21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&lt;label</a:t>
            </a:r>
            <a:r>
              <a:rPr sz="21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1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htmlFor</a:t>
            </a:r>
            <a:r>
              <a:rPr sz="21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={props.name}&gt;{label}&lt;/label&gt;</a:t>
            </a:r>
            <a:endParaRPr sz="21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02739" y="3628771"/>
            <a:ext cx="499491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&lt;input</a:t>
            </a:r>
            <a:r>
              <a:rPr sz="21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{...field}</a:t>
            </a:r>
            <a:r>
              <a:rPr sz="21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{...props}</a:t>
            </a:r>
            <a:r>
              <a:rPr sz="21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/&gt;</a:t>
            </a:r>
            <a:endParaRPr sz="21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2660" y="5004408"/>
            <a:ext cx="5636895" cy="1786889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640080" algn="ctr">
              <a:lnSpc>
                <a:spcPct val="100000"/>
              </a:lnSpc>
              <a:spcBef>
                <a:spcPts val="355"/>
              </a:spcBef>
            </a:pPr>
            <a:r>
              <a:rPr sz="21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{meta.touched</a:t>
            </a:r>
            <a:r>
              <a:rPr sz="2100" spc="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&amp;&amp;</a:t>
            </a:r>
            <a:r>
              <a:rPr sz="21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meta.error</a:t>
            </a:r>
            <a:r>
              <a:rPr sz="21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1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?</a:t>
            </a:r>
            <a:r>
              <a:rPr sz="21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1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endParaRPr sz="2100">
              <a:latin typeface="Courier New" panose="02070309020205020404"/>
              <a:cs typeface="Courier New" panose="02070309020205020404"/>
            </a:endParaRPr>
          </a:p>
          <a:p>
            <a:pPr marL="620395" algn="ctr">
              <a:lnSpc>
                <a:spcPct val="100000"/>
              </a:lnSpc>
              <a:spcBef>
                <a:spcPts val="255"/>
              </a:spcBef>
            </a:pPr>
            <a:r>
              <a:rPr sz="21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&lt;div&gt;{meta.error}&lt;/div&gt;</a:t>
            </a:r>
            <a:endParaRPr sz="2100">
              <a:latin typeface="Courier New" panose="02070309020205020404"/>
              <a:cs typeface="Courier New" panose="02070309020205020404"/>
            </a:endParaRPr>
          </a:p>
          <a:p>
            <a:pPr marR="2881630" algn="ctr">
              <a:lnSpc>
                <a:spcPct val="100000"/>
              </a:lnSpc>
              <a:spcBef>
                <a:spcPts val="250"/>
              </a:spcBef>
            </a:pPr>
            <a:r>
              <a:rPr sz="21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1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1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1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null}</a:t>
            </a:r>
            <a:endParaRPr sz="2100">
              <a:latin typeface="Courier New" panose="02070309020205020404"/>
              <a:cs typeface="Courier New" panose="02070309020205020404"/>
            </a:endParaRPr>
          </a:p>
          <a:p>
            <a:pPr marR="4483100" algn="ctr">
              <a:lnSpc>
                <a:spcPct val="100000"/>
              </a:lnSpc>
              <a:spcBef>
                <a:spcPts val="255"/>
              </a:spcBef>
            </a:pPr>
            <a:r>
              <a:rPr sz="21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&lt;/&gt;</a:t>
            </a:r>
            <a:endParaRPr sz="2100">
              <a:latin typeface="Courier New" panose="02070309020205020404"/>
              <a:cs typeface="Courier New" panose="02070309020205020404"/>
            </a:endParaRPr>
          </a:p>
          <a:p>
            <a:pPr marR="4963160" algn="ctr">
              <a:lnSpc>
                <a:spcPct val="100000"/>
              </a:lnSpc>
              <a:spcBef>
                <a:spcPts val="250"/>
              </a:spcBef>
            </a:pPr>
            <a:r>
              <a:rPr sz="21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);};</a:t>
            </a:r>
            <a:endParaRPr sz="21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1076" y="7469885"/>
            <a:ext cx="3552825" cy="213804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21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&lt;MyTextInput</a:t>
            </a:r>
            <a:endParaRPr sz="2100">
              <a:latin typeface="Courier New" panose="02070309020205020404"/>
              <a:cs typeface="Courier New" panose="02070309020205020404"/>
            </a:endParaRPr>
          </a:p>
          <a:p>
            <a:pPr marL="654050" marR="5080">
              <a:lnSpc>
                <a:spcPct val="110000"/>
              </a:lnSpc>
            </a:pPr>
            <a:r>
              <a:rPr sz="21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label</a:t>
            </a:r>
            <a:r>
              <a:rPr sz="21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="</a:t>
            </a:r>
            <a:r>
              <a:rPr sz="21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First Name</a:t>
            </a:r>
            <a:r>
              <a:rPr sz="21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 </a:t>
            </a:r>
            <a:r>
              <a:rPr sz="2100" spc="-12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1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1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="</a:t>
            </a:r>
            <a:r>
              <a:rPr sz="21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firstName</a:t>
            </a:r>
            <a:r>
              <a:rPr sz="21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 </a:t>
            </a:r>
            <a:r>
              <a:rPr sz="21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1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21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="</a:t>
            </a:r>
            <a:r>
              <a:rPr sz="21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text</a:t>
            </a:r>
            <a:r>
              <a:rPr sz="21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 </a:t>
            </a:r>
            <a:r>
              <a:rPr sz="21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1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placeholde</a:t>
            </a:r>
            <a:r>
              <a:rPr sz="2100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21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="</a:t>
            </a:r>
            <a:r>
              <a:rPr sz="21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Jane</a:t>
            </a:r>
            <a:r>
              <a:rPr sz="21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</a:t>
            </a:r>
            <a:endParaRPr sz="2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55"/>
              </a:spcBef>
            </a:pPr>
            <a:r>
              <a:rPr sz="21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/&gt;</a:t>
            </a:r>
            <a:endParaRPr sz="21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90075" y="625551"/>
            <a:ext cx="244475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950">
              <a:latin typeface="Lucida Sans Unicode" panose="020B0602030504020204"/>
              <a:cs typeface="Lucida Sans Unicode" panose="020B0602030504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769475" y="545287"/>
            <a:ext cx="8042275" cy="8621395"/>
            <a:chOff x="9769475" y="545287"/>
            <a:chExt cx="8042275" cy="862139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914" y="545287"/>
              <a:ext cx="5275834" cy="4270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0914" y="1569973"/>
              <a:ext cx="5097271" cy="42672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60914" y="2593797"/>
              <a:ext cx="3939413" cy="4270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60914" y="3618611"/>
              <a:ext cx="7582027" cy="42672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69475" y="4130674"/>
              <a:ext cx="2123186" cy="42672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60914" y="5155056"/>
              <a:ext cx="7950454" cy="42672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69475" y="5667121"/>
              <a:ext cx="1493520" cy="42672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60914" y="8227822"/>
              <a:ext cx="7616063" cy="4267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69475" y="8739835"/>
              <a:ext cx="2153920" cy="42672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9490075" y="1650238"/>
            <a:ext cx="24447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95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490075" y="2674061"/>
            <a:ext cx="244475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95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490075" y="3698875"/>
            <a:ext cx="24447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95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490075" y="5235321"/>
            <a:ext cx="24447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95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490075" y="8308085"/>
            <a:ext cx="24447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95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764</Words>
  <Application>WPS Presentation</Application>
  <PresentationFormat>On-screen Show (4:3)</PresentationFormat>
  <Paragraphs>91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Courier New</vt:lpstr>
      <vt:lpstr>Lucida Sans Unicode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Steve Sam</cp:lastModifiedBy>
  <cp:revision>2</cp:revision>
  <dcterms:created xsi:type="dcterms:W3CDTF">2022-05-28T15:24:18Z</dcterms:created>
  <dcterms:modified xsi:type="dcterms:W3CDTF">2022-05-28T15:24:41Z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2021-05-13T05:30:00Z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2022-05-28T05:30:00Z</vt:filetime>
  </property>
  <property fmtid="{D5CDD505-2E9C-101B-9397-08002B2CF9AE}" pid="5" name="ICV">
    <vt:lpwstr>E012B77691AD407099078DD4EDD0F464</vt:lpwstr>
  </property>
  <property fmtid="{D5CDD505-2E9C-101B-9397-08002B2CF9AE}" pid="6" name="KSOProductBuildVer">
    <vt:lpwstr>1033-11.2.0.11130</vt:lpwstr>
  </property>
</Properties>
</file>