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image" Target="../media/image99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1.png"/><Relationship Id="rId8" Type="http://schemas.openxmlformats.org/officeDocument/2006/relationships/image" Target="../media/image110.png"/><Relationship Id="rId7" Type="http://schemas.openxmlformats.org/officeDocument/2006/relationships/image" Target="../media/image109.png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12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image" Target="../media/image9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27.png"/><Relationship Id="rId12" Type="http://schemas.openxmlformats.org/officeDocument/2006/relationships/image" Target="../media/image26.png"/><Relationship Id="rId11" Type="http://schemas.openxmlformats.org/officeDocument/2006/relationships/image" Target="../media/image25.png"/><Relationship Id="rId10" Type="http://schemas.openxmlformats.org/officeDocument/2006/relationships/image" Target="../media/image24.png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png"/><Relationship Id="rId8" Type="http://schemas.openxmlformats.org/officeDocument/2006/relationships/image" Target="../media/image37.png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15.png"/><Relationship Id="rId2" Type="http://schemas.openxmlformats.org/officeDocument/2006/relationships/image" Target="../media/image32.png"/><Relationship Id="rId19" Type="http://schemas.openxmlformats.org/officeDocument/2006/relationships/slideLayout" Target="../slideLayouts/slideLayout5.xml"/><Relationship Id="rId18" Type="http://schemas.openxmlformats.org/officeDocument/2006/relationships/image" Target="../media/image47.png"/><Relationship Id="rId17" Type="http://schemas.openxmlformats.org/officeDocument/2006/relationships/image" Target="../media/image46.png"/><Relationship Id="rId16" Type="http://schemas.openxmlformats.org/officeDocument/2006/relationships/image" Target="../media/image45.png"/><Relationship Id="rId15" Type="http://schemas.openxmlformats.org/officeDocument/2006/relationships/image" Target="../media/image44.png"/><Relationship Id="rId14" Type="http://schemas.openxmlformats.org/officeDocument/2006/relationships/image" Target="../media/image43.png"/><Relationship Id="rId13" Type="http://schemas.openxmlformats.org/officeDocument/2006/relationships/image" Target="../media/image42.png"/><Relationship Id="rId12" Type="http://schemas.openxmlformats.org/officeDocument/2006/relationships/image" Target="../media/image41.png"/><Relationship Id="rId11" Type="http://schemas.openxmlformats.org/officeDocument/2006/relationships/image" Target="../media/image40.png"/><Relationship Id="rId10" Type="http://schemas.openxmlformats.org/officeDocument/2006/relationships/image" Target="../media/image39.png"/><Relationship Id="rId1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0.png"/><Relationship Id="rId8" Type="http://schemas.openxmlformats.org/officeDocument/2006/relationships/image" Target="../media/image59.png"/><Relationship Id="rId7" Type="http://schemas.openxmlformats.org/officeDocument/2006/relationships/image" Target="../media/image58.png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64.png"/><Relationship Id="rId12" Type="http://schemas.openxmlformats.org/officeDocument/2006/relationships/image" Target="../media/image63.png"/><Relationship Id="rId11" Type="http://schemas.openxmlformats.org/officeDocument/2006/relationships/image" Target="../media/image62.png"/><Relationship Id="rId10" Type="http://schemas.openxmlformats.org/officeDocument/2006/relationships/image" Target="../media/image61.png"/><Relationship Id="rId1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73.png"/><Relationship Id="rId8" Type="http://schemas.openxmlformats.org/officeDocument/2006/relationships/image" Target="../media/image72.png"/><Relationship Id="rId7" Type="http://schemas.openxmlformats.org/officeDocument/2006/relationships/image" Target="../media/image71.png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3" Type="http://schemas.openxmlformats.org/officeDocument/2006/relationships/image" Target="../media/image67.png"/><Relationship Id="rId29" Type="http://schemas.openxmlformats.org/officeDocument/2006/relationships/slideLayout" Target="../slideLayouts/slideLayout5.xml"/><Relationship Id="rId28" Type="http://schemas.openxmlformats.org/officeDocument/2006/relationships/image" Target="../media/image92.png"/><Relationship Id="rId27" Type="http://schemas.openxmlformats.org/officeDocument/2006/relationships/image" Target="../media/image91.png"/><Relationship Id="rId26" Type="http://schemas.openxmlformats.org/officeDocument/2006/relationships/image" Target="../media/image90.png"/><Relationship Id="rId25" Type="http://schemas.openxmlformats.org/officeDocument/2006/relationships/image" Target="../media/image89.png"/><Relationship Id="rId24" Type="http://schemas.openxmlformats.org/officeDocument/2006/relationships/image" Target="../media/image88.png"/><Relationship Id="rId23" Type="http://schemas.openxmlformats.org/officeDocument/2006/relationships/image" Target="../media/image87.png"/><Relationship Id="rId22" Type="http://schemas.openxmlformats.org/officeDocument/2006/relationships/image" Target="../media/image86.png"/><Relationship Id="rId21" Type="http://schemas.openxmlformats.org/officeDocument/2006/relationships/image" Target="../media/image85.png"/><Relationship Id="rId20" Type="http://schemas.openxmlformats.org/officeDocument/2006/relationships/image" Target="../media/image84.png"/><Relationship Id="rId2" Type="http://schemas.openxmlformats.org/officeDocument/2006/relationships/image" Target="../media/image66.png"/><Relationship Id="rId19" Type="http://schemas.openxmlformats.org/officeDocument/2006/relationships/image" Target="../media/image83.png"/><Relationship Id="rId18" Type="http://schemas.openxmlformats.org/officeDocument/2006/relationships/image" Target="../media/image82.png"/><Relationship Id="rId17" Type="http://schemas.openxmlformats.org/officeDocument/2006/relationships/image" Target="../media/image81.png"/><Relationship Id="rId16" Type="http://schemas.openxmlformats.org/officeDocument/2006/relationships/image" Target="../media/image80.png"/><Relationship Id="rId15" Type="http://schemas.openxmlformats.org/officeDocument/2006/relationships/image" Target="../media/image79.png"/><Relationship Id="rId14" Type="http://schemas.openxmlformats.org/officeDocument/2006/relationships/image" Target="../media/image78.png"/><Relationship Id="rId13" Type="http://schemas.openxmlformats.org/officeDocument/2006/relationships/image" Target="../media/image77.png"/><Relationship Id="rId12" Type="http://schemas.openxmlformats.org/officeDocument/2006/relationships/image" Target="../media/image76.png"/><Relationship Id="rId11" Type="http://schemas.openxmlformats.org/officeDocument/2006/relationships/image" Target="../media/image75.png"/><Relationship Id="rId10" Type="http://schemas.openxmlformats.org/officeDocument/2006/relationships/image" Target="../media/image74.png"/><Relationship Id="rId1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image" Target="../media/image9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708" y="4511421"/>
            <a:ext cx="16066008" cy="5715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487677" y="2197607"/>
            <a:ext cx="13590905" cy="2072639"/>
            <a:chOff x="1487677" y="2197607"/>
            <a:chExt cx="13590905" cy="2072639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7677" y="2197607"/>
              <a:ext cx="5764022" cy="103632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5606" y="2197607"/>
              <a:ext cx="5439029" cy="103632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43561" y="2197607"/>
              <a:ext cx="2834640" cy="103632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7677" y="3233623"/>
              <a:ext cx="7732903" cy="1036624"/>
            </a:xfrm>
            <a:prstGeom prst="rect">
              <a:avLst/>
            </a:prstGeom>
          </p:spPr>
        </p:pic>
      </p:grp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8829" y="2898013"/>
              <a:ext cx="2257424" cy="82295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7439" y="4154423"/>
            <a:ext cx="5993383" cy="54863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949818" y="5045964"/>
            <a:ext cx="8550910" cy="1097280"/>
            <a:chOff x="7949818" y="5045964"/>
            <a:chExt cx="8550910" cy="109728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57438" y="5045964"/>
              <a:ext cx="8543290" cy="5486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49818" y="5594299"/>
              <a:ext cx="7504303" cy="548944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1291" y="2967482"/>
              <a:ext cx="2913887" cy="731520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7439" y="2268042"/>
            <a:ext cx="8492109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949818" y="3159886"/>
            <a:ext cx="9277985" cy="1097280"/>
            <a:chOff x="7949818" y="3159886"/>
            <a:chExt cx="9277985" cy="109728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57438" y="3159886"/>
              <a:ext cx="9270111" cy="5486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49818" y="3708526"/>
              <a:ext cx="4842509" cy="548639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57439" y="4599762"/>
            <a:ext cx="7591551" cy="54894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7949818" y="5491860"/>
            <a:ext cx="7217409" cy="1097280"/>
            <a:chOff x="7949818" y="5491860"/>
            <a:chExt cx="7217409" cy="109728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57438" y="5491860"/>
              <a:ext cx="7209282" cy="5486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49818" y="6040500"/>
              <a:ext cx="4197477" cy="54863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7949818" y="6931736"/>
            <a:ext cx="8249284" cy="1098550"/>
            <a:chOff x="7949818" y="6931736"/>
            <a:chExt cx="8249284" cy="1098550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57438" y="6931736"/>
              <a:ext cx="8241157" cy="5489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49818" y="7481062"/>
              <a:ext cx="3537077" cy="548639"/>
            </a:xfrm>
            <a:prstGeom prst="rect">
              <a:avLst/>
            </a:prstGeom>
          </p:spPr>
        </p:pic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623940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154" y="2588336"/>
            <a:ext cx="3242437" cy="91470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159154" y="3602482"/>
            <a:ext cx="11899900" cy="1737995"/>
            <a:chOff x="1159154" y="3602482"/>
            <a:chExt cx="11899900" cy="17379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9154" y="3602482"/>
              <a:ext cx="9208135" cy="9143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84891" y="3602482"/>
              <a:ext cx="2874136" cy="9143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9154" y="4425391"/>
              <a:ext cx="4801489" cy="9147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77229" y="4425391"/>
              <a:ext cx="2499995" cy="914704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16530" y="2967482"/>
              <a:ext cx="2834132" cy="731520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7439" y="2096770"/>
            <a:ext cx="9224137" cy="54864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949818" y="2988310"/>
            <a:ext cx="9198610" cy="1097280"/>
            <a:chOff x="7949818" y="2988310"/>
            <a:chExt cx="9198610" cy="109728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57438" y="2988310"/>
              <a:ext cx="9190482" cy="5486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49818" y="3536645"/>
              <a:ext cx="4145788" cy="54894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57439" y="4428744"/>
            <a:ext cx="7541259" cy="548639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7949818" y="5320284"/>
            <a:ext cx="9484995" cy="1097280"/>
            <a:chOff x="7949818" y="5320284"/>
            <a:chExt cx="9484995" cy="109728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57438" y="5320284"/>
              <a:ext cx="9477375" cy="5486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49818" y="5868619"/>
              <a:ext cx="1472183" cy="548944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57439" y="6760718"/>
            <a:ext cx="7216393" cy="548640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73145" y="2237994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0" y="146519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73145" y="4203953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0" y="146519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73145" y="6172961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0" y="146519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73145" y="8141969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0" y="146524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6018021" y="794588"/>
            <a:ext cx="6641465" cy="854075"/>
            <a:chOff x="6018021" y="794588"/>
            <a:chExt cx="6641465" cy="854075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018021" y="794588"/>
              <a:ext cx="4481195" cy="8537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23575" y="794588"/>
              <a:ext cx="2335403" cy="85374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4952" y="2433866"/>
            <a:ext cx="1135355" cy="107891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32936" y="2715767"/>
            <a:ext cx="7201916" cy="48767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8000" y="4344959"/>
            <a:ext cx="1130783" cy="117036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32936" y="4681982"/>
            <a:ext cx="11989181" cy="48767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07837" y="6347495"/>
            <a:ext cx="769584" cy="1170361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3432936" y="6651066"/>
            <a:ext cx="13252450" cy="488315"/>
            <a:chOff x="3432936" y="6651066"/>
            <a:chExt cx="13252450" cy="488315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32936" y="6651066"/>
              <a:ext cx="11359769" cy="48798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600173" y="6651066"/>
              <a:ext cx="2084832" cy="487984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02677" y="8350031"/>
            <a:ext cx="975325" cy="1165771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3432936" y="8620962"/>
            <a:ext cx="11701145" cy="487680"/>
            <a:chOff x="3432936" y="8620962"/>
            <a:chExt cx="11701145" cy="487680"/>
          </a:xfrm>
        </p:grpSpPr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32936" y="8620962"/>
              <a:ext cx="8732139" cy="48767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971019" y="8620962"/>
              <a:ext cx="347472" cy="48767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144755" y="8620962"/>
              <a:ext cx="2989071" cy="487679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3576573" y="3635324"/>
            <a:ext cx="11519535" cy="3018155"/>
            <a:chOff x="3576573" y="3635324"/>
            <a:chExt cx="11519535" cy="301815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779265" y="3635324"/>
              <a:ext cx="11314303" cy="10061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46777" y="4641469"/>
              <a:ext cx="9969881" cy="10058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76573" y="5647308"/>
              <a:ext cx="11519281" cy="1005839"/>
            </a:xfrm>
            <a:prstGeom prst="rect">
              <a:avLst/>
            </a:prstGeom>
          </p:spPr>
        </p:pic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24276" y="794588"/>
            <a:ext cx="13246100" cy="854075"/>
            <a:chOff x="2724276" y="794588"/>
            <a:chExt cx="13246100" cy="8540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724276" y="794588"/>
              <a:ext cx="3164840" cy="8537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6750" y="794588"/>
              <a:ext cx="4056634" cy="8537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37775" y="794588"/>
              <a:ext cx="4481195" cy="8537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43330" y="794588"/>
              <a:ext cx="2026919" cy="85374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94026" y="7039991"/>
            <a:ext cx="3724275" cy="51816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950973" y="8076006"/>
            <a:ext cx="3838575" cy="1555115"/>
            <a:chOff x="1950973" y="8076006"/>
            <a:chExt cx="3838575" cy="155511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69030" y="8076006"/>
              <a:ext cx="1481073" cy="5184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0973" y="8594750"/>
              <a:ext cx="3513201" cy="51815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44719" y="8594750"/>
              <a:ext cx="544576" cy="51815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97302" y="9112910"/>
              <a:ext cx="3105657" cy="51816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192379" y="7039991"/>
            <a:ext cx="2908554" cy="518160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12244451" y="8076006"/>
            <a:ext cx="4804410" cy="1036955"/>
            <a:chOff x="12244451" y="8076006"/>
            <a:chExt cx="4804410" cy="1036955"/>
          </a:xfrm>
        </p:grpSpPr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506579" y="8076006"/>
              <a:ext cx="4396105" cy="5184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244451" y="8594750"/>
              <a:ext cx="4804029" cy="518159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416418" y="7039991"/>
            <a:ext cx="3672840" cy="51816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6844918" y="8076006"/>
            <a:ext cx="4917440" cy="1036955"/>
            <a:chOff x="6844918" y="8076006"/>
            <a:chExt cx="4917440" cy="1036955"/>
          </a:xfrm>
        </p:grpSpPr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844918" y="8076006"/>
              <a:ext cx="4917440" cy="51846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303386" y="8594750"/>
              <a:ext cx="1922906" cy="518159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407932" y="3110516"/>
            <a:ext cx="2671543" cy="315003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569734" y="3115095"/>
            <a:ext cx="3143955" cy="313630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3053094" y="3110516"/>
            <a:ext cx="2971723" cy="3150036"/>
          </a:xfrm>
          <a:prstGeom prst="rect">
            <a:avLst/>
          </a:prstGeom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62415" cy="10287000"/>
          </a:xfrm>
          <a:custGeom>
            <a:avLst/>
            <a:gdLst/>
            <a:ahLst/>
            <a:cxnLst/>
            <a:rect l="l" t="t" r="r" b="b"/>
            <a:pathLst>
              <a:path w="9162415" h="10287000">
                <a:moveTo>
                  <a:pt x="0" y="10287000"/>
                </a:moveTo>
                <a:lnTo>
                  <a:pt x="9162288" y="10287000"/>
                </a:lnTo>
                <a:lnTo>
                  <a:pt x="9162288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162288" y="0"/>
            <a:ext cx="9126220" cy="10287000"/>
            <a:chOff x="9162288" y="0"/>
            <a:chExt cx="9126220" cy="10287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228819" y="9224771"/>
              <a:ext cx="673607" cy="6736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162288" y="0"/>
              <a:ext cx="9126220" cy="10287000"/>
            </a:xfrm>
            <a:custGeom>
              <a:avLst/>
              <a:gdLst/>
              <a:ahLst/>
              <a:cxnLst/>
              <a:rect l="l" t="t" r="r" b="b"/>
              <a:pathLst>
                <a:path w="9126219" h="10287000">
                  <a:moveTo>
                    <a:pt x="9125712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9125712" y="10287000"/>
                  </a:lnTo>
                  <a:lnTo>
                    <a:pt x="91257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81076" y="486867"/>
            <a:ext cx="7188834" cy="1877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300" spc="-4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NameForm</a:t>
            </a:r>
            <a:r>
              <a:rPr sz="23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3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300" spc="-50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300" spc="-5" dirty="0">
                <a:solidFill>
                  <a:srgbClr val="A39DC9"/>
                </a:solidFill>
                <a:latin typeface="Courier New" panose="02070309020205020404"/>
                <a:cs typeface="Courier New" panose="02070309020205020404"/>
              </a:rPr>
              <a:t>React</a:t>
            </a:r>
            <a:r>
              <a:rPr sz="23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300" spc="-5" dirty="0">
                <a:solidFill>
                  <a:srgbClr val="A39DC9"/>
                </a:solidFill>
                <a:latin typeface="Courier New" panose="02070309020205020404"/>
                <a:cs typeface="Courier New" panose="02070309020205020404"/>
              </a:rPr>
              <a:t>Component</a:t>
            </a:r>
            <a:r>
              <a:rPr sz="2300" spc="-50" dirty="0">
                <a:solidFill>
                  <a:srgbClr val="A39DC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3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3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Courier New" panose="02070309020205020404"/>
              <a:cs typeface="Courier New" panose="02070309020205020404"/>
            </a:endParaRPr>
          </a:p>
          <a:p>
            <a:pPr marL="710565" marR="3325495" indent="-349250">
              <a:lnSpc>
                <a:spcPct val="110000"/>
              </a:lnSpc>
            </a:pPr>
            <a:r>
              <a:rPr sz="23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constructor</a:t>
            </a:r>
            <a:r>
              <a:rPr sz="23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(props) </a:t>
            </a:r>
            <a:r>
              <a:rPr sz="23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300" spc="-13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3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super</a:t>
            </a:r>
            <a:r>
              <a:rPr sz="23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(props);</a:t>
            </a:r>
            <a:endParaRPr sz="2300">
              <a:latin typeface="Courier New" panose="02070309020205020404"/>
              <a:cs typeface="Courier New" panose="02070309020205020404"/>
            </a:endParaRPr>
          </a:p>
          <a:p>
            <a:pPr marL="710565">
              <a:lnSpc>
                <a:spcPct val="100000"/>
              </a:lnSpc>
              <a:spcBef>
                <a:spcPts val="275"/>
              </a:spcBef>
            </a:pPr>
            <a:r>
              <a:rPr sz="23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3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.submit</a:t>
            </a:r>
            <a:r>
              <a:rPr sz="2300" spc="-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3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3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300" spc="-10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3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3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submit.bind</a:t>
            </a:r>
            <a:r>
              <a:rPr sz="23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300" spc="-10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3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3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9067" y="2757880"/>
            <a:ext cx="5447030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3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.input</a:t>
            </a:r>
            <a:r>
              <a:rPr sz="2300" spc="-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3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3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React.createRef();</a:t>
            </a:r>
            <a:endParaRPr sz="23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0072" y="3144138"/>
            <a:ext cx="20129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3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0072" y="3880840"/>
            <a:ext cx="7889875" cy="15684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3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submit</a:t>
            </a:r>
            <a:r>
              <a:rPr sz="23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(event)</a:t>
            </a:r>
            <a:r>
              <a:rPr sz="2300" spc="-114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3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300">
              <a:latin typeface="Courier New" panose="02070309020205020404"/>
              <a:cs typeface="Courier New" panose="02070309020205020404"/>
            </a:endParaRPr>
          </a:p>
          <a:p>
            <a:pPr marL="361315" marR="5080">
              <a:lnSpc>
                <a:spcPct val="110000"/>
              </a:lnSpc>
            </a:pPr>
            <a:r>
              <a:rPr sz="23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alert</a:t>
            </a:r>
            <a:r>
              <a:rPr sz="23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(Value: </a:t>
            </a:r>
            <a:r>
              <a:rPr sz="23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' + </a:t>
            </a:r>
            <a:r>
              <a:rPr sz="2300" spc="-10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3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.input.current.value); </a:t>
            </a:r>
            <a:r>
              <a:rPr sz="2300" spc="-13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event.preventDefault();</a:t>
            </a:r>
            <a:endParaRPr sz="23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3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3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0072" y="5766282"/>
            <a:ext cx="7887970" cy="1567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315" marR="6120130" indent="-349250">
              <a:lnSpc>
                <a:spcPct val="110000"/>
              </a:lnSpc>
              <a:spcBef>
                <a:spcPts val="100"/>
              </a:spcBef>
            </a:pPr>
            <a:r>
              <a:rPr sz="23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render()</a:t>
            </a:r>
            <a:r>
              <a:rPr sz="2300" spc="-1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3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300" spc="-13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300" spc="-1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3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endParaRPr sz="2300">
              <a:latin typeface="Courier New" panose="02070309020205020404"/>
              <a:cs typeface="Courier New" panose="02070309020205020404"/>
            </a:endParaRPr>
          </a:p>
          <a:p>
            <a:pPr marL="710565">
              <a:lnSpc>
                <a:spcPct val="100000"/>
              </a:lnSpc>
              <a:spcBef>
                <a:spcPts val="275"/>
              </a:spcBef>
            </a:pPr>
            <a:r>
              <a:rPr sz="23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&lt;form</a:t>
            </a:r>
            <a:r>
              <a:rPr sz="23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300" spc="-10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onSubmit</a:t>
            </a:r>
            <a:r>
              <a:rPr sz="23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={</a:t>
            </a:r>
            <a:r>
              <a:rPr sz="2300" spc="-10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3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.submit}&gt;</a:t>
            </a:r>
            <a:endParaRPr sz="2300">
              <a:latin typeface="Courier New" panose="02070309020205020404"/>
              <a:cs typeface="Courier New" panose="02070309020205020404"/>
            </a:endParaRPr>
          </a:p>
          <a:p>
            <a:pPr marL="1234440">
              <a:lnSpc>
                <a:spcPct val="100000"/>
              </a:lnSpc>
              <a:spcBef>
                <a:spcPts val="275"/>
              </a:spcBef>
            </a:pPr>
            <a:r>
              <a:rPr sz="23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&lt;input</a:t>
            </a:r>
            <a:r>
              <a:rPr sz="23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3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23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="</a:t>
            </a:r>
            <a:r>
              <a:rPr sz="23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text</a:t>
            </a:r>
            <a:r>
              <a:rPr sz="23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300" spc="-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3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ref</a:t>
            </a:r>
            <a:r>
              <a:rPr sz="23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={</a:t>
            </a:r>
            <a:r>
              <a:rPr sz="23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3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.input}</a:t>
            </a:r>
            <a:r>
              <a:rPr sz="23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/&gt;</a:t>
            </a:r>
            <a:endParaRPr sz="23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1076" y="7694523"/>
            <a:ext cx="8235315" cy="156781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583690">
              <a:lnSpc>
                <a:spcPct val="100000"/>
              </a:lnSpc>
              <a:spcBef>
                <a:spcPts val="375"/>
              </a:spcBef>
            </a:pPr>
            <a:r>
              <a:rPr sz="23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&lt;input</a:t>
            </a:r>
            <a:r>
              <a:rPr sz="23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3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23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="</a:t>
            </a:r>
            <a:r>
              <a:rPr sz="23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submit</a:t>
            </a:r>
            <a:r>
              <a:rPr sz="23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3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300" spc="-10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3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="</a:t>
            </a:r>
            <a:r>
              <a:rPr sz="23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Submit</a:t>
            </a:r>
            <a:r>
              <a:rPr sz="23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3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/&gt;</a:t>
            </a:r>
            <a:endParaRPr sz="2300">
              <a:latin typeface="Courier New" panose="02070309020205020404"/>
              <a:cs typeface="Courier New" panose="02070309020205020404"/>
            </a:endParaRPr>
          </a:p>
          <a:p>
            <a:pPr marL="1059180">
              <a:lnSpc>
                <a:spcPct val="100000"/>
              </a:lnSpc>
              <a:spcBef>
                <a:spcPts val="275"/>
              </a:spcBef>
            </a:pPr>
            <a:r>
              <a:rPr sz="23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&lt;/form&gt;</a:t>
            </a:r>
            <a:endParaRPr sz="2300">
              <a:latin typeface="Courier New" panose="02070309020205020404"/>
              <a:cs typeface="Courier New" panose="02070309020205020404"/>
            </a:endParaRPr>
          </a:p>
          <a:p>
            <a:pPr marL="536575">
              <a:lnSpc>
                <a:spcPct val="100000"/>
              </a:lnSpc>
              <a:spcBef>
                <a:spcPts val="275"/>
              </a:spcBef>
            </a:pPr>
            <a:r>
              <a:rPr sz="23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);}</a:t>
            </a:r>
            <a:endParaRPr sz="23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3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3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90075" y="2674061"/>
            <a:ext cx="244475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950">
              <a:latin typeface="Lucida Sans Unicode" panose="020B0602030504020204"/>
              <a:cs typeface="Lucida Sans Unicode" panose="020B0602030504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860915" y="2593797"/>
            <a:ext cx="8035290" cy="4524375"/>
            <a:chOff x="9860915" y="2593797"/>
            <a:chExt cx="8035290" cy="452437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915" y="2593797"/>
              <a:ext cx="8034908" cy="4270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0915" y="4130674"/>
              <a:ext cx="6544309" cy="42672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60915" y="6691248"/>
              <a:ext cx="7651369" cy="42671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9490075" y="4210939"/>
            <a:ext cx="24447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95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490075" y="6771513"/>
            <a:ext cx="24447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95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5397" y="2478785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80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5397" y="4935473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7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5397" y="733729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7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5938773" y="794588"/>
            <a:ext cx="6760845" cy="854075"/>
            <a:chOff x="5938773" y="794588"/>
            <a:chExt cx="6760845" cy="8540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938773" y="794588"/>
              <a:ext cx="2614295" cy="8537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98509" y="794588"/>
              <a:ext cx="1917953" cy="8537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47376" y="794588"/>
              <a:ext cx="2451862" cy="85374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91055" y="2737104"/>
            <a:ext cx="1530096" cy="153009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40759" y="3241294"/>
            <a:ext cx="12990194" cy="48767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91055" y="5180076"/>
            <a:ext cx="1530096" cy="1530096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4040759" y="5696965"/>
            <a:ext cx="12028170" cy="487680"/>
            <a:chOff x="4040759" y="5696965"/>
            <a:chExt cx="12028170" cy="48768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40759" y="5696965"/>
              <a:ext cx="1786889" cy="48767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9021" y="5696965"/>
              <a:ext cx="2653156" cy="48767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78089" y="5696965"/>
              <a:ext cx="304038" cy="4876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80780" y="5696965"/>
              <a:ext cx="3316604" cy="48767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483086" y="5696965"/>
              <a:ext cx="4585716" cy="487679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91055" y="7621523"/>
            <a:ext cx="1530096" cy="153009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040759" y="8099170"/>
            <a:ext cx="12247625" cy="487680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93184" y="794588"/>
            <a:ext cx="10890885" cy="854075"/>
            <a:chOff x="3893184" y="794588"/>
            <a:chExt cx="10890885" cy="8540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893184" y="794588"/>
              <a:ext cx="3072765" cy="8537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55637" y="794588"/>
              <a:ext cx="1623568" cy="8537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42477" y="794588"/>
              <a:ext cx="4481195" cy="8537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48031" y="794588"/>
              <a:ext cx="2335783" cy="85374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74670" y="4274877"/>
            <a:ext cx="3038806" cy="1778381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175308" y="7192644"/>
            <a:ext cx="3743325" cy="1554480"/>
            <a:chOff x="1175308" y="7192644"/>
            <a:chExt cx="3743325" cy="155448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4253" y="7192644"/>
              <a:ext cx="1903476" cy="51815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16274" y="7192644"/>
              <a:ext cx="368808" cy="51815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00678" y="7192644"/>
              <a:ext cx="1175918" cy="51815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75308" y="7710804"/>
              <a:ext cx="3742944" cy="5181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57881" y="8228659"/>
              <a:ext cx="1291463" cy="51846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4164065" y="4265710"/>
            <a:ext cx="2173201" cy="179671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118883" y="4261126"/>
            <a:ext cx="1787594" cy="180588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674361" y="4270293"/>
            <a:ext cx="2913866" cy="1787548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13817218" y="7192644"/>
            <a:ext cx="3155315" cy="2073275"/>
            <a:chOff x="13817218" y="7192644"/>
            <a:chExt cx="3155315" cy="2073275"/>
          </a:xfrm>
        </p:grpSpPr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872082" y="7192644"/>
              <a:ext cx="2793492" cy="51815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50690" y="7192644"/>
              <a:ext cx="368807" cy="51815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853794" y="7710804"/>
              <a:ext cx="3118738" cy="5181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361286" y="8228659"/>
              <a:ext cx="2087117" cy="5184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817218" y="8747454"/>
              <a:ext cx="3133852" cy="518159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5295900" y="7192644"/>
            <a:ext cx="3737610" cy="2591435"/>
            <a:chOff x="5295900" y="7192644"/>
            <a:chExt cx="3737610" cy="2591435"/>
          </a:xfrm>
        </p:grpSpPr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632704" y="7192644"/>
              <a:ext cx="3100324" cy="51815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295900" y="7710804"/>
              <a:ext cx="1040384" cy="5181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76187" y="7710804"/>
              <a:ext cx="368808" cy="5181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260591" y="7710804"/>
              <a:ext cx="2772537" cy="5181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199632" y="8228659"/>
              <a:ext cx="1940560" cy="51846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654040" y="8747454"/>
              <a:ext cx="3038729" cy="51815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978651" y="9265614"/>
              <a:ext cx="2302891" cy="518160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9844405" y="7192644"/>
            <a:ext cx="2900680" cy="2591435"/>
            <a:chOff x="9844405" y="7192644"/>
            <a:chExt cx="2900680" cy="2591435"/>
          </a:xfrm>
        </p:grpSpPr>
        <p:pic>
          <p:nvPicPr>
            <p:cNvPr id="32" name="object 3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539349" y="7192644"/>
              <a:ext cx="1565782" cy="51815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844405" y="7710804"/>
              <a:ext cx="2900426" cy="51816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987661" y="8228659"/>
              <a:ext cx="2605658" cy="51846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867265" y="8747454"/>
              <a:ext cx="2866517" cy="51815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539349" y="9265614"/>
              <a:ext cx="1428623" cy="518160"/>
            </a:xfrm>
            <a:prstGeom prst="rect">
              <a:avLst/>
            </a:prstGeom>
          </p:spPr>
        </p:pic>
      </p:grpSp>
      <p:sp>
        <p:nvSpPr>
          <p:cNvPr id="37" name="Slide Number Placeholder 3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743200" y="4108958"/>
            <a:ext cx="14822169" cy="914400"/>
            <a:chOff x="2743200" y="4108958"/>
            <a:chExt cx="14822169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43200" y="4108958"/>
              <a:ext cx="2827401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1017" y="4108958"/>
              <a:ext cx="1480185" cy="914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22617" y="4108958"/>
              <a:ext cx="2838069" cy="914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41231" y="4108958"/>
              <a:ext cx="6195313" cy="9144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94813" y="4108958"/>
              <a:ext cx="2170176" cy="914400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</Words>
  <Application>WPS Presentation</Application>
  <PresentationFormat>On-screen Show (4:3)</PresentationFormat>
  <Paragraphs>52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Courier New</vt:lpstr>
      <vt:lpstr>Lucida Sans Unicode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Steve Sam</cp:lastModifiedBy>
  <cp:revision>2</cp:revision>
  <dcterms:created xsi:type="dcterms:W3CDTF">2022-05-28T16:22:10Z</dcterms:created>
  <dcterms:modified xsi:type="dcterms:W3CDTF">2022-05-28T16:22:25Z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2021-05-13T05:30:00Z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2022-05-28T05:30:00Z</vt:filetime>
  </property>
  <property fmtid="{D5CDD505-2E9C-101B-9397-08002B2CF9AE}" pid="5" name="ICV">
    <vt:lpwstr>03B86975B0374820AFCD3BDE6C374E0E</vt:lpwstr>
  </property>
  <property fmtid="{D5CDD505-2E9C-101B-9397-08002B2CF9AE}" pid="6" name="KSOProductBuildVer">
    <vt:lpwstr>1033-11.2.0.11130</vt:lpwstr>
  </property>
</Properties>
</file>