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85" r:id="rId34"/>
    <p:sldId id="286" r:id="rId35"/>
    <p:sldId id="287" r:id="rId36"/>
    <p:sldId id="290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9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91" y="1992884"/>
            <a:ext cx="535940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752347"/>
            <a:ext cx="18967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118107"/>
            <a:ext cx="599376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597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Cl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00" dirty="0">
                <a:solidFill>
                  <a:srgbClr val="171717"/>
                </a:solidFill>
              </a:rPr>
              <a:t>Inh</a:t>
            </a:r>
            <a:r>
              <a:rPr sz="4500" spc="-315" dirty="0">
                <a:solidFill>
                  <a:srgbClr val="171717"/>
                </a:solidFill>
              </a:rPr>
              <a:t>e</a:t>
            </a:r>
            <a:r>
              <a:rPr sz="4500" spc="-145" dirty="0">
                <a:solidFill>
                  <a:srgbClr val="171717"/>
                </a:solidFill>
              </a:rPr>
              <a:t>ri</a:t>
            </a:r>
            <a:r>
              <a:rPr sz="4500" spc="-16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0" dirty="0">
                <a:solidFill>
                  <a:srgbClr val="171717"/>
                </a:solidFill>
              </a:rPr>
              <a:t>n</a:t>
            </a:r>
            <a:r>
              <a:rPr sz="4500" spc="-114" dirty="0">
                <a:solidFill>
                  <a:srgbClr val="171717"/>
                </a:solidFill>
              </a:rPr>
              <a:t>c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1324355"/>
            <a:ext cx="474980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add1Passenger()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6845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348" y="517651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Field</a:t>
            </a:r>
            <a:r>
              <a:rPr sz="3600" spc="-260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Hiding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9342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0020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9342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37353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840" y="4136735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78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40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4265" y="2291105"/>
            <a:ext cx="173990" cy="1845945"/>
          </a:xfrm>
          <a:custGeom>
            <a:avLst/>
            <a:gdLst/>
            <a:ahLst/>
            <a:cxnLst/>
            <a:rect l="l" t="t" r="r" b="b"/>
            <a:pathLst>
              <a:path w="173990" h="1845945">
                <a:moveTo>
                  <a:pt x="171437" y="1674825"/>
                </a:moveTo>
                <a:lnTo>
                  <a:pt x="114287" y="1674406"/>
                </a:lnTo>
                <a:lnTo>
                  <a:pt x="116522" y="1371841"/>
                </a:lnTo>
                <a:lnTo>
                  <a:pt x="59372" y="1371422"/>
                </a:lnTo>
                <a:lnTo>
                  <a:pt x="57137" y="1673974"/>
                </a:lnTo>
                <a:lnTo>
                  <a:pt x="0" y="1673555"/>
                </a:lnTo>
                <a:lnTo>
                  <a:pt x="84455" y="1845640"/>
                </a:lnTo>
                <a:lnTo>
                  <a:pt x="157099" y="1702981"/>
                </a:lnTo>
                <a:lnTo>
                  <a:pt x="171437" y="1674825"/>
                </a:lnTo>
                <a:close/>
              </a:path>
              <a:path w="173990" h="1845945">
                <a:moveTo>
                  <a:pt x="173672" y="264807"/>
                </a:moveTo>
                <a:lnTo>
                  <a:pt x="116522" y="264807"/>
                </a:lnTo>
                <a:lnTo>
                  <a:pt x="116522" y="0"/>
                </a:lnTo>
                <a:lnTo>
                  <a:pt x="59372" y="0"/>
                </a:lnTo>
                <a:lnTo>
                  <a:pt x="59372" y="264807"/>
                </a:lnTo>
                <a:lnTo>
                  <a:pt x="2222" y="264807"/>
                </a:lnTo>
                <a:lnTo>
                  <a:pt x="87947" y="436257"/>
                </a:lnTo>
                <a:lnTo>
                  <a:pt x="159385" y="293382"/>
                </a:lnTo>
                <a:lnTo>
                  <a:pt x="173672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5840" y="5294444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526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38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2999" y="4820438"/>
            <a:ext cx="171450" cy="474345"/>
          </a:xfrm>
          <a:custGeom>
            <a:avLst/>
            <a:gdLst/>
            <a:ahLst/>
            <a:cxnLst/>
            <a:rect l="l" t="t" r="r" b="b"/>
            <a:pathLst>
              <a:path w="171450" h="474345">
                <a:moveTo>
                  <a:pt x="57149" y="302555"/>
                </a:moveTo>
                <a:lnTo>
                  <a:pt x="0" y="302555"/>
                </a:lnTo>
                <a:lnTo>
                  <a:pt x="85725" y="474005"/>
                </a:lnTo>
                <a:lnTo>
                  <a:pt x="157161" y="331130"/>
                </a:lnTo>
                <a:lnTo>
                  <a:pt x="57150" y="331130"/>
                </a:lnTo>
                <a:lnTo>
                  <a:pt x="57149" y="302555"/>
                </a:lnTo>
                <a:close/>
              </a:path>
              <a:path w="171450" h="474345">
                <a:moveTo>
                  <a:pt x="114299" y="302555"/>
                </a:moveTo>
                <a:lnTo>
                  <a:pt x="57149" y="302555"/>
                </a:lnTo>
                <a:lnTo>
                  <a:pt x="57150" y="331130"/>
                </a:lnTo>
                <a:lnTo>
                  <a:pt x="114300" y="331130"/>
                </a:lnTo>
                <a:lnTo>
                  <a:pt x="114299" y="302555"/>
                </a:lnTo>
                <a:close/>
              </a:path>
              <a:path w="171450" h="474345">
                <a:moveTo>
                  <a:pt x="171450" y="302554"/>
                </a:moveTo>
                <a:lnTo>
                  <a:pt x="114299" y="302555"/>
                </a:lnTo>
                <a:lnTo>
                  <a:pt x="114300" y="331130"/>
                </a:lnTo>
                <a:lnTo>
                  <a:pt x="157161" y="331130"/>
                </a:lnTo>
                <a:lnTo>
                  <a:pt x="171450" y="302554"/>
                </a:lnTo>
                <a:close/>
              </a:path>
              <a:path w="171450" h="474345">
                <a:moveTo>
                  <a:pt x="114298" y="0"/>
                </a:moveTo>
                <a:lnTo>
                  <a:pt x="57148" y="0"/>
                </a:lnTo>
                <a:lnTo>
                  <a:pt x="57149" y="302555"/>
                </a:lnTo>
                <a:lnTo>
                  <a:pt x="114299" y="302555"/>
                </a:lnTo>
                <a:lnTo>
                  <a:pt x="114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7648" y="1737702"/>
            <a:ext cx="4211955" cy="4180840"/>
          </a:xfrm>
          <a:custGeom>
            <a:avLst/>
            <a:gdLst/>
            <a:ahLst/>
            <a:cxnLst/>
            <a:rect l="l" t="t" r="r" b="b"/>
            <a:pathLst>
              <a:path w="4211955" h="4180840">
                <a:moveTo>
                  <a:pt x="4211688" y="85725"/>
                </a:moveTo>
                <a:lnTo>
                  <a:pt x="4154538" y="57150"/>
                </a:lnTo>
                <a:lnTo>
                  <a:pt x="4040238" y="0"/>
                </a:lnTo>
                <a:lnTo>
                  <a:pt x="4040238" y="57150"/>
                </a:lnTo>
                <a:lnTo>
                  <a:pt x="3048952" y="57150"/>
                </a:lnTo>
                <a:lnTo>
                  <a:pt x="3037827" y="59385"/>
                </a:lnTo>
                <a:lnTo>
                  <a:pt x="3028746" y="65519"/>
                </a:lnTo>
                <a:lnTo>
                  <a:pt x="3022625" y="74599"/>
                </a:lnTo>
                <a:lnTo>
                  <a:pt x="3020377" y="85725"/>
                </a:lnTo>
                <a:lnTo>
                  <a:pt x="3020377" y="3569297"/>
                </a:lnTo>
                <a:lnTo>
                  <a:pt x="165671" y="3569297"/>
                </a:lnTo>
                <a:lnTo>
                  <a:pt x="164706" y="3564509"/>
                </a:lnTo>
                <a:lnTo>
                  <a:pt x="146342" y="3537254"/>
                </a:lnTo>
                <a:lnTo>
                  <a:pt x="119087" y="3518890"/>
                </a:lnTo>
                <a:lnTo>
                  <a:pt x="85725" y="3512147"/>
                </a:lnTo>
                <a:lnTo>
                  <a:pt x="52349" y="3518890"/>
                </a:lnTo>
                <a:lnTo>
                  <a:pt x="25107" y="3537254"/>
                </a:lnTo>
                <a:lnTo>
                  <a:pt x="6731" y="3564509"/>
                </a:lnTo>
                <a:lnTo>
                  <a:pt x="0" y="3597872"/>
                </a:lnTo>
                <a:lnTo>
                  <a:pt x="6731" y="3631247"/>
                </a:lnTo>
                <a:lnTo>
                  <a:pt x="25107" y="3658489"/>
                </a:lnTo>
                <a:lnTo>
                  <a:pt x="52349" y="3676866"/>
                </a:lnTo>
                <a:lnTo>
                  <a:pt x="85725" y="3683597"/>
                </a:lnTo>
                <a:lnTo>
                  <a:pt x="119087" y="3676866"/>
                </a:lnTo>
                <a:lnTo>
                  <a:pt x="146342" y="3658489"/>
                </a:lnTo>
                <a:lnTo>
                  <a:pt x="164706" y="3631247"/>
                </a:lnTo>
                <a:lnTo>
                  <a:pt x="165671" y="3626447"/>
                </a:lnTo>
                <a:lnTo>
                  <a:pt x="3020377" y="3626447"/>
                </a:lnTo>
                <a:lnTo>
                  <a:pt x="3020377" y="4066171"/>
                </a:lnTo>
                <a:lnTo>
                  <a:pt x="165671" y="4066171"/>
                </a:lnTo>
                <a:lnTo>
                  <a:pt x="164706" y="4061383"/>
                </a:lnTo>
                <a:lnTo>
                  <a:pt x="146342" y="4034129"/>
                </a:lnTo>
                <a:lnTo>
                  <a:pt x="119087" y="4015765"/>
                </a:lnTo>
                <a:lnTo>
                  <a:pt x="85725" y="4009021"/>
                </a:lnTo>
                <a:lnTo>
                  <a:pt x="52349" y="4015765"/>
                </a:lnTo>
                <a:lnTo>
                  <a:pt x="25107" y="4034129"/>
                </a:lnTo>
                <a:lnTo>
                  <a:pt x="6731" y="4061383"/>
                </a:lnTo>
                <a:lnTo>
                  <a:pt x="0" y="4094746"/>
                </a:lnTo>
                <a:lnTo>
                  <a:pt x="6731" y="4128122"/>
                </a:lnTo>
                <a:lnTo>
                  <a:pt x="25107" y="4155363"/>
                </a:lnTo>
                <a:lnTo>
                  <a:pt x="52349" y="4173740"/>
                </a:lnTo>
                <a:lnTo>
                  <a:pt x="85725" y="4180471"/>
                </a:lnTo>
                <a:lnTo>
                  <a:pt x="119087" y="4173740"/>
                </a:lnTo>
                <a:lnTo>
                  <a:pt x="146342" y="4155363"/>
                </a:lnTo>
                <a:lnTo>
                  <a:pt x="164706" y="4128122"/>
                </a:lnTo>
                <a:lnTo>
                  <a:pt x="165671" y="4123321"/>
                </a:lnTo>
                <a:lnTo>
                  <a:pt x="3048952" y="4123321"/>
                </a:lnTo>
                <a:lnTo>
                  <a:pt x="3060065" y="4121086"/>
                </a:lnTo>
                <a:lnTo>
                  <a:pt x="3069158" y="4114952"/>
                </a:lnTo>
                <a:lnTo>
                  <a:pt x="3075279" y="4105872"/>
                </a:lnTo>
                <a:lnTo>
                  <a:pt x="3077527" y="4094746"/>
                </a:lnTo>
                <a:lnTo>
                  <a:pt x="3077527" y="4066171"/>
                </a:lnTo>
                <a:lnTo>
                  <a:pt x="3077527" y="3597872"/>
                </a:lnTo>
                <a:lnTo>
                  <a:pt x="3077527" y="3569297"/>
                </a:lnTo>
                <a:lnTo>
                  <a:pt x="3077527" y="114300"/>
                </a:lnTo>
                <a:lnTo>
                  <a:pt x="4040238" y="114300"/>
                </a:lnTo>
                <a:lnTo>
                  <a:pt x="4040238" y="171450"/>
                </a:lnTo>
                <a:lnTo>
                  <a:pt x="4154538" y="114300"/>
                </a:lnTo>
                <a:lnTo>
                  <a:pt x="4211688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504" y="4457248"/>
            <a:ext cx="395287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4188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Flight.java</a:t>
            </a:r>
            <a:endParaRPr spc="-1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16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6273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371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65051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24371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12384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51518" y="2291105"/>
            <a:ext cx="171450" cy="1839595"/>
          </a:xfrm>
          <a:custGeom>
            <a:avLst/>
            <a:gdLst/>
            <a:ahLst/>
            <a:cxnLst/>
            <a:rect l="l" t="t" r="r" b="b"/>
            <a:pathLst>
              <a:path w="171450" h="1839595">
                <a:moveTo>
                  <a:pt x="171450" y="1667865"/>
                </a:moveTo>
                <a:lnTo>
                  <a:pt x="114300" y="1667865"/>
                </a:lnTo>
                <a:lnTo>
                  <a:pt x="114300" y="1371625"/>
                </a:lnTo>
                <a:lnTo>
                  <a:pt x="57150" y="1371625"/>
                </a:lnTo>
                <a:lnTo>
                  <a:pt x="57150" y="1667865"/>
                </a:lnTo>
                <a:lnTo>
                  <a:pt x="0" y="1667865"/>
                </a:lnTo>
                <a:lnTo>
                  <a:pt x="85725" y="1839315"/>
                </a:lnTo>
                <a:lnTo>
                  <a:pt x="157162" y="1696440"/>
                </a:lnTo>
                <a:lnTo>
                  <a:pt x="171450" y="1667865"/>
                </a:lnTo>
                <a:close/>
              </a:path>
              <a:path w="171450" h="1839595">
                <a:moveTo>
                  <a:pt x="171450" y="264807"/>
                </a:moveTo>
                <a:lnTo>
                  <a:pt x="114300" y="264807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64807"/>
                </a:lnTo>
                <a:lnTo>
                  <a:pt x="0" y="264807"/>
                </a:lnTo>
                <a:lnTo>
                  <a:pt x="85725" y="436257"/>
                </a:lnTo>
                <a:lnTo>
                  <a:pt x="157162" y="293382"/>
                </a:lnTo>
                <a:lnTo>
                  <a:pt x="171450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10870" y="5533477"/>
            <a:ext cx="1245870" cy="68389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20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02192" y="1737691"/>
            <a:ext cx="7448550" cy="4173854"/>
            <a:chOff x="3402192" y="1737691"/>
            <a:chExt cx="7448550" cy="4173854"/>
          </a:xfrm>
        </p:grpSpPr>
        <p:sp>
          <p:nvSpPr>
            <p:cNvPr id="18" name="object 18"/>
            <p:cNvSpPr/>
            <p:nvPr/>
          </p:nvSpPr>
          <p:spPr>
            <a:xfrm>
              <a:off x="3402190" y="1737702"/>
              <a:ext cx="6219190" cy="4173854"/>
            </a:xfrm>
            <a:custGeom>
              <a:avLst/>
              <a:gdLst/>
              <a:ahLst/>
              <a:cxnLst/>
              <a:rect l="l" t="t" r="r" b="b"/>
              <a:pathLst>
                <a:path w="6219190" h="4173854">
                  <a:moveTo>
                    <a:pt x="4822177" y="85725"/>
                  </a:moveTo>
                  <a:lnTo>
                    <a:pt x="4765027" y="57150"/>
                  </a:lnTo>
                  <a:lnTo>
                    <a:pt x="4650727" y="0"/>
                  </a:lnTo>
                  <a:lnTo>
                    <a:pt x="4650727" y="57150"/>
                  </a:lnTo>
                  <a:lnTo>
                    <a:pt x="3915092" y="57150"/>
                  </a:lnTo>
                  <a:lnTo>
                    <a:pt x="3905669" y="57150"/>
                  </a:lnTo>
                  <a:lnTo>
                    <a:pt x="3894556" y="59385"/>
                  </a:lnTo>
                  <a:lnTo>
                    <a:pt x="3885463" y="65519"/>
                  </a:lnTo>
                  <a:lnTo>
                    <a:pt x="3879342" y="74599"/>
                  </a:lnTo>
                  <a:lnTo>
                    <a:pt x="3877094" y="85725"/>
                  </a:lnTo>
                  <a:lnTo>
                    <a:pt x="3877094" y="3583444"/>
                  </a:lnTo>
                  <a:lnTo>
                    <a:pt x="165671" y="3583444"/>
                  </a:lnTo>
                  <a:lnTo>
                    <a:pt x="164706" y="3578644"/>
                  </a:lnTo>
                  <a:lnTo>
                    <a:pt x="146342" y="3551402"/>
                  </a:lnTo>
                  <a:lnTo>
                    <a:pt x="119087" y="3533025"/>
                  </a:lnTo>
                  <a:lnTo>
                    <a:pt x="85725" y="3526294"/>
                  </a:lnTo>
                  <a:lnTo>
                    <a:pt x="52349" y="3533025"/>
                  </a:lnTo>
                  <a:lnTo>
                    <a:pt x="25107" y="3551402"/>
                  </a:lnTo>
                  <a:lnTo>
                    <a:pt x="6731" y="3578644"/>
                  </a:lnTo>
                  <a:lnTo>
                    <a:pt x="0" y="3612019"/>
                  </a:lnTo>
                  <a:lnTo>
                    <a:pt x="6731" y="3645382"/>
                  </a:lnTo>
                  <a:lnTo>
                    <a:pt x="25107" y="3672636"/>
                  </a:lnTo>
                  <a:lnTo>
                    <a:pt x="52349" y="3691001"/>
                  </a:lnTo>
                  <a:lnTo>
                    <a:pt x="85725" y="3697744"/>
                  </a:lnTo>
                  <a:lnTo>
                    <a:pt x="119087" y="3691001"/>
                  </a:lnTo>
                  <a:lnTo>
                    <a:pt x="146342" y="3672636"/>
                  </a:lnTo>
                  <a:lnTo>
                    <a:pt x="164706" y="3645382"/>
                  </a:lnTo>
                  <a:lnTo>
                    <a:pt x="165671" y="3640594"/>
                  </a:lnTo>
                  <a:lnTo>
                    <a:pt x="3877094" y="3640594"/>
                  </a:lnTo>
                  <a:lnTo>
                    <a:pt x="3877094" y="4059491"/>
                  </a:lnTo>
                  <a:lnTo>
                    <a:pt x="165671" y="4059491"/>
                  </a:lnTo>
                  <a:lnTo>
                    <a:pt x="164706" y="4054703"/>
                  </a:lnTo>
                  <a:lnTo>
                    <a:pt x="146342" y="4027449"/>
                  </a:lnTo>
                  <a:lnTo>
                    <a:pt x="119087" y="4009085"/>
                  </a:lnTo>
                  <a:lnTo>
                    <a:pt x="85725" y="4002341"/>
                  </a:lnTo>
                  <a:lnTo>
                    <a:pt x="52349" y="4009085"/>
                  </a:lnTo>
                  <a:lnTo>
                    <a:pt x="25107" y="4027449"/>
                  </a:lnTo>
                  <a:lnTo>
                    <a:pt x="6731" y="4054703"/>
                  </a:lnTo>
                  <a:lnTo>
                    <a:pt x="0" y="4088066"/>
                  </a:lnTo>
                  <a:lnTo>
                    <a:pt x="6731" y="4121442"/>
                  </a:lnTo>
                  <a:lnTo>
                    <a:pt x="25107" y="4148683"/>
                  </a:lnTo>
                  <a:lnTo>
                    <a:pt x="52349" y="4167060"/>
                  </a:lnTo>
                  <a:lnTo>
                    <a:pt x="85725" y="4173791"/>
                  </a:lnTo>
                  <a:lnTo>
                    <a:pt x="119087" y="4167060"/>
                  </a:lnTo>
                  <a:lnTo>
                    <a:pt x="146342" y="4148683"/>
                  </a:lnTo>
                  <a:lnTo>
                    <a:pt x="164706" y="4121442"/>
                  </a:lnTo>
                  <a:lnTo>
                    <a:pt x="165671" y="4116641"/>
                  </a:lnTo>
                  <a:lnTo>
                    <a:pt x="3905669" y="4116641"/>
                  </a:lnTo>
                  <a:lnTo>
                    <a:pt x="3916794" y="4114393"/>
                  </a:lnTo>
                  <a:lnTo>
                    <a:pt x="3925874" y="4108272"/>
                  </a:lnTo>
                  <a:lnTo>
                    <a:pt x="3931996" y="4099191"/>
                  </a:lnTo>
                  <a:lnTo>
                    <a:pt x="3934244" y="4088066"/>
                  </a:lnTo>
                  <a:lnTo>
                    <a:pt x="3934244" y="4059491"/>
                  </a:lnTo>
                  <a:lnTo>
                    <a:pt x="3934244" y="3632936"/>
                  </a:lnTo>
                  <a:lnTo>
                    <a:pt x="3935298" y="3632225"/>
                  </a:lnTo>
                  <a:lnTo>
                    <a:pt x="3941419" y="3623132"/>
                  </a:lnTo>
                  <a:lnTo>
                    <a:pt x="3943667" y="3612019"/>
                  </a:lnTo>
                  <a:lnTo>
                    <a:pt x="3943667" y="3583444"/>
                  </a:lnTo>
                  <a:lnTo>
                    <a:pt x="3943667" y="114300"/>
                  </a:lnTo>
                  <a:lnTo>
                    <a:pt x="4650727" y="114300"/>
                  </a:lnTo>
                  <a:lnTo>
                    <a:pt x="4650727" y="171450"/>
                  </a:lnTo>
                  <a:lnTo>
                    <a:pt x="4765027" y="114300"/>
                  </a:lnTo>
                  <a:lnTo>
                    <a:pt x="4822177" y="85725"/>
                  </a:lnTo>
                  <a:close/>
                </a:path>
                <a:path w="6219190" h="4173854">
                  <a:moveTo>
                    <a:pt x="6218567" y="3624973"/>
                  </a:moveTo>
                  <a:lnTo>
                    <a:pt x="6161417" y="3624554"/>
                  </a:lnTo>
                  <a:lnTo>
                    <a:pt x="6163627" y="3328301"/>
                  </a:lnTo>
                  <a:lnTo>
                    <a:pt x="6106477" y="3327882"/>
                  </a:lnTo>
                  <a:lnTo>
                    <a:pt x="6104267" y="3624122"/>
                  </a:lnTo>
                  <a:lnTo>
                    <a:pt x="6047117" y="3623691"/>
                  </a:lnTo>
                  <a:lnTo>
                    <a:pt x="6131560" y="3795776"/>
                  </a:lnTo>
                  <a:lnTo>
                    <a:pt x="6204229" y="3653117"/>
                  </a:lnTo>
                  <a:lnTo>
                    <a:pt x="6218567" y="362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4371" y="4130418"/>
              <a:ext cx="2626360" cy="935990"/>
            </a:xfrm>
            <a:custGeom>
              <a:avLst/>
              <a:gdLst/>
              <a:ahLst/>
              <a:cxnLst/>
              <a:rect l="l" t="t" r="r" b="b"/>
              <a:pathLst>
                <a:path w="2626359" h="935989">
                  <a:moveTo>
                    <a:pt x="2469856" y="0"/>
                  </a:moveTo>
                  <a:lnTo>
                    <a:pt x="155897" y="0"/>
                  </a:lnTo>
                  <a:lnTo>
                    <a:pt x="106621" y="7947"/>
                  </a:lnTo>
                  <a:lnTo>
                    <a:pt x="63826" y="30078"/>
                  </a:lnTo>
                  <a:lnTo>
                    <a:pt x="30079" y="63825"/>
                  </a:lnTo>
                  <a:lnTo>
                    <a:pt x="7947" y="106620"/>
                  </a:lnTo>
                  <a:lnTo>
                    <a:pt x="0" y="155896"/>
                  </a:lnTo>
                  <a:lnTo>
                    <a:pt x="0" y="779475"/>
                  </a:lnTo>
                  <a:lnTo>
                    <a:pt x="7947" y="828750"/>
                  </a:lnTo>
                  <a:lnTo>
                    <a:pt x="30079" y="871546"/>
                  </a:lnTo>
                  <a:lnTo>
                    <a:pt x="63826" y="905293"/>
                  </a:lnTo>
                  <a:lnTo>
                    <a:pt x="106621" y="927424"/>
                  </a:lnTo>
                  <a:lnTo>
                    <a:pt x="155897" y="935372"/>
                  </a:lnTo>
                  <a:lnTo>
                    <a:pt x="2469856" y="935372"/>
                  </a:lnTo>
                  <a:lnTo>
                    <a:pt x="2519132" y="927424"/>
                  </a:lnTo>
                  <a:lnTo>
                    <a:pt x="2561927" y="905293"/>
                  </a:lnTo>
                  <a:lnTo>
                    <a:pt x="2595674" y="871546"/>
                  </a:lnTo>
                  <a:lnTo>
                    <a:pt x="2617806" y="828750"/>
                  </a:lnTo>
                  <a:lnTo>
                    <a:pt x="2625754" y="779475"/>
                  </a:lnTo>
                  <a:lnTo>
                    <a:pt x="2625754" y="155896"/>
                  </a:lnTo>
                  <a:lnTo>
                    <a:pt x="2617806" y="106620"/>
                  </a:lnTo>
                  <a:lnTo>
                    <a:pt x="2595674" y="63825"/>
                  </a:lnTo>
                  <a:lnTo>
                    <a:pt x="2561927" y="30078"/>
                  </a:lnTo>
                  <a:lnTo>
                    <a:pt x="2519132" y="7947"/>
                  </a:lnTo>
                  <a:lnTo>
                    <a:pt x="246985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851290" y="4421123"/>
            <a:ext cx="1372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925828"/>
            <a:ext cx="645350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450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590291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Root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15" dirty="0"/>
              <a:t>Java</a:t>
            </a:r>
            <a:r>
              <a:rPr spc="-125" dirty="0"/>
              <a:t> </a:t>
            </a:r>
            <a:r>
              <a:rPr spc="-5" dirty="0"/>
              <a:t>class</a:t>
            </a:r>
            <a:r>
              <a:rPr spc="-120" dirty="0"/>
              <a:t> </a:t>
            </a:r>
            <a:r>
              <a:rPr spc="-20" dirty="0"/>
              <a:t>hierarchy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953004"/>
            <a:ext cx="6393815" cy="1272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619125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580" y="3123691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715" y="517651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Inheriting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from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Object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18462" y="6110541"/>
            <a:ext cx="53816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498" y="4505571"/>
            <a:ext cx="307657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2489" y="5222938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5" y="0"/>
                </a:moveTo>
                <a:lnTo>
                  <a:pt x="95840" y="0"/>
                </a:lnTo>
                <a:lnTo>
                  <a:pt x="58535" y="7531"/>
                </a:lnTo>
                <a:lnTo>
                  <a:pt x="28071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4"/>
                </a:lnTo>
                <a:lnTo>
                  <a:pt x="7531" y="516499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0" y="575034"/>
                </a:lnTo>
                <a:lnTo>
                  <a:pt x="2317245" y="575034"/>
                </a:lnTo>
                <a:lnTo>
                  <a:pt x="2354550" y="567502"/>
                </a:lnTo>
                <a:lnTo>
                  <a:pt x="2385014" y="546963"/>
                </a:lnTo>
                <a:lnTo>
                  <a:pt x="2405553" y="516499"/>
                </a:lnTo>
                <a:lnTo>
                  <a:pt x="2413085" y="479194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4" y="28070"/>
                </a:lnTo>
                <a:lnTo>
                  <a:pt x="2354550" y="7531"/>
                </a:lnTo>
                <a:lnTo>
                  <a:pt x="23172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37031" y="5332476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2892" y="3639265"/>
            <a:ext cx="2430780" cy="575310"/>
          </a:xfrm>
          <a:custGeom>
            <a:avLst/>
            <a:gdLst/>
            <a:ahLst/>
            <a:cxnLst/>
            <a:rect l="l" t="t" r="r" b="b"/>
            <a:pathLst>
              <a:path w="2430779" h="575310">
                <a:moveTo>
                  <a:pt x="2334701" y="0"/>
                </a:moveTo>
                <a:lnTo>
                  <a:pt x="95841" y="0"/>
                </a:lnTo>
                <a:lnTo>
                  <a:pt x="58535" y="7531"/>
                </a:lnTo>
                <a:lnTo>
                  <a:pt x="28071" y="28071"/>
                </a:lnTo>
                <a:lnTo>
                  <a:pt x="7531" y="58535"/>
                </a:lnTo>
                <a:lnTo>
                  <a:pt x="0" y="95841"/>
                </a:lnTo>
                <a:lnTo>
                  <a:pt x="0" y="479192"/>
                </a:lnTo>
                <a:lnTo>
                  <a:pt x="7531" y="516498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1" y="575034"/>
                </a:lnTo>
                <a:lnTo>
                  <a:pt x="2334701" y="575034"/>
                </a:lnTo>
                <a:lnTo>
                  <a:pt x="2372008" y="567502"/>
                </a:lnTo>
                <a:lnTo>
                  <a:pt x="2402473" y="546963"/>
                </a:lnTo>
                <a:lnTo>
                  <a:pt x="2423013" y="516498"/>
                </a:lnTo>
                <a:lnTo>
                  <a:pt x="2430545" y="479192"/>
                </a:lnTo>
                <a:lnTo>
                  <a:pt x="2430545" y="95841"/>
                </a:lnTo>
                <a:lnTo>
                  <a:pt x="2423013" y="58535"/>
                </a:lnTo>
                <a:lnTo>
                  <a:pt x="2402473" y="28071"/>
                </a:lnTo>
                <a:lnTo>
                  <a:pt x="2372008" y="7531"/>
                </a:lnTo>
                <a:lnTo>
                  <a:pt x="23347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91573" y="3747516"/>
            <a:ext cx="133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Passenger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2489" y="3639265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1"/>
                </a:lnTo>
                <a:lnTo>
                  <a:pt x="7531" y="58535"/>
                </a:lnTo>
                <a:lnTo>
                  <a:pt x="0" y="95840"/>
                </a:lnTo>
                <a:lnTo>
                  <a:pt x="0" y="479195"/>
                </a:lnTo>
                <a:lnTo>
                  <a:pt x="7531" y="516500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500"/>
                </a:lnTo>
                <a:lnTo>
                  <a:pt x="2413085" y="479195"/>
                </a:lnTo>
                <a:lnTo>
                  <a:pt x="2413085" y="95840"/>
                </a:lnTo>
                <a:lnTo>
                  <a:pt x="2405553" y="58535"/>
                </a:lnTo>
                <a:lnTo>
                  <a:pt x="2385013" y="28071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4062" y="3747516"/>
            <a:ext cx="769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2488" y="2052204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5"/>
                </a:lnTo>
                <a:lnTo>
                  <a:pt x="7531" y="516499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499"/>
                </a:lnTo>
                <a:lnTo>
                  <a:pt x="2413085" y="479195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3" y="28070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65323" y="2162555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50" y="4505571"/>
            <a:ext cx="27019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3305" y="2627248"/>
            <a:ext cx="4064000" cy="2595880"/>
          </a:xfrm>
          <a:custGeom>
            <a:avLst/>
            <a:gdLst/>
            <a:ahLst/>
            <a:cxnLst/>
            <a:rect l="l" t="t" r="r" b="b"/>
            <a:pathLst>
              <a:path w="4064000" h="2595879">
                <a:moveTo>
                  <a:pt x="171450" y="1758505"/>
                </a:moveTo>
                <a:lnTo>
                  <a:pt x="157162" y="1729930"/>
                </a:lnTo>
                <a:lnTo>
                  <a:pt x="85725" y="1587055"/>
                </a:lnTo>
                <a:lnTo>
                  <a:pt x="0" y="1758505"/>
                </a:lnTo>
                <a:lnTo>
                  <a:pt x="57150" y="1758505"/>
                </a:lnTo>
                <a:lnTo>
                  <a:pt x="57150" y="2595689"/>
                </a:lnTo>
                <a:lnTo>
                  <a:pt x="114300" y="2595689"/>
                </a:lnTo>
                <a:lnTo>
                  <a:pt x="114300" y="1758505"/>
                </a:lnTo>
                <a:lnTo>
                  <a:pt x="171450" y="1758505"/>
                </a:lnTo>
                <a:close/>
              </a:path>
              <a:path w="4064000" h="2595879">
                <a:moveTo>
                  <a:pt x="4063428" y="506006"/>
                </a:moveTo>
                <a:lnTo>
                  <a:pt x="4061180" y="494880"/>
                </a:lnTo>
                <a:lnTo>
                  <a:pt x="4055059" y="485800"/>
                </a:lnTo>
                <a:lnTo>
                  <a:pt x="4045978" y="479679"/>
                </a:lnTo>
                <a:lnTo>
                  <a:pt x="4034853" y="477431"/>
                </a:lnTo>
                <a:lnTo>
                  <a:pt x="114300" y="477431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506006"/>
                </a:lnTo>
                <a:lnTo>
                  <a:pt x="57150" y="1012024"/>
                </a:lnTo>
                <a:lnTo>
                  <a:pt x="114300" y="1012024"/>
                </a:lnTo>
                <a:lnTo>
                  <a:pt x="114300" y="534581"/>
                </a:lnTo>
                <a:lnTo>
                  <a:pt x="4006278" y="534581"/>
                </a:lnTo>
                <a:lnTo>
                  <a:pt x="4006278" y="1012024"/>
                </a:lnTo>
                <a:lnTo>
                  <a:pt x="4063428" y="1012024"/>
                </a:lnTo>
                <a:lnTo>
                  <a:pt x="4063428" y="534581"/>
                </a:lnTo>
                <a:lnTo>
                  <a:pt x="4063428" y="50600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58503" y="1331467"/>
            <a:ext cx="953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indirectly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0" y="3853815"/>
            <a:ext cx="42957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585972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Object[3];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732" y="4119917"/>
          <a:ext cx="4787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304800"/>
                <a:gridCol w="609600"/>
                <a:gridCol w="2546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Passenger(0,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1053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158996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Flight[5];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263140"/>
            <a:ext cx="4902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558540"/>
            <a:ext cx="53600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instanceof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625340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3429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8502976" y="1809945"/>
            <a:ext cx="2870835" cy="1324610"/>
          </a:xfrm>
          <a:custGeom>
            <a:avLst/>
            <a:gdLst/>
            <a:ahLst/>
            <a:cxnLst/>
            <a:rect l="l" t="t" r="r" b="b"/>
            <a:pathLst>
              <a:path w="2870834" h="1324610">
                <a:moveTo>
                  <a:pt x="2649712" y="0"/>
                </a:moveTo>
                <a:lnTo>
                  <a:pt x="220750" y="0"/>
                </a:lnTo>
                <a:lnTo>
                  <a:pt x="176261" y="4484"/>
                </a:lnTo>
                <a:lnTo>
                  <a:pt x="134824" y="17347"/>
                </a:lnTo>
                <a:lnTo>
                  <a:pt x="97326" y="37700"/>
                </a:lnTo>
                <a:lnTo>
                  <a:pt x="64656" y="64656"/>
                </a:lnTo>
                <a:lnTo>
                  <a:pt x="37700" y="97326"/>
                </a:lnTo>
                <a:lnTo>
                  <a:pt x="17347" y="134824"/>
                </a:lnTo>
                <a:lnTo>
                  <a:pt x="4484" y="176261"/>
                </a:lnTo>
                <a:lnTo>
                  <a:pt x="0" y="220750"/>
                </a:lnTo>
                <a:lnTo>
                  <a:pt x="0" y="1103716"/>
                </a:lnTo>
                <a:lnTo>
                  <a:pt x="4484" y="1148205"/>
                </a:lnTo>
                <a:lnTo>
                  <a:pt x="17347" y="1189642"/>
                </a:lnTo>
                <a:lnTo>
                  <a:pt x="37700" y="1227140"/>
                </a:lnTo>
                <a:lnTo>
                  <a:pt x="64656" y="1259810"/>
                </a:lnTo>
                <a:lnTo>
                  <a:pt x="97326" y="1286765"/>
                </a:lnTo>
                <a:lnTo>
                  <a:pt x="134824" y="1307118"/>
                </a:lnTo>
                <a:lnTo>
                  <a:pt x="176261" y="1319981"/>
                </a:lnTo>
                <a:lnTo>
                  <a:pt x="220750" y="1324466"/>
                </a:lnTo>
                <a:lnTo>
                  <a:pt x="2649712" y="1324466"/>
                </a:lnTo>
                <a:lnTo>
                  <a:pt x="2694201" y="1319981"/>
                </a:lnTo>
                <a:lnTo>
                  <a:pt x="2735638" y="1307118"/>
                </a:lnTo>
                <a:lnTo>
                  <a:pt x="2773135" y="1286765"/>
                </a:lnTo>
                <a:lnTo>
                  <a:pt x="2805806" y="1259810"/>
                </a:lnTo>
                <a:lnTo>
                  <a:pt x="2832762" y="1227140"/>
                </a:lnTo>
                <a:lnTo>
                  <a:pt x="2853115" y="1189642"/>
                </a:lnTo>
                <a:lnTo>
                  <a:pt x="2865978" y="1148205"/>
                </a:lnTo>
                <a:lnTo>
                  <a:pt x="2870462" y="1103716"/>
                </a:lnTo>
                <a:lnTo>
                  <a:pt x="2870462" y="220750"/>
                </a:lnTo>
                <a:lnTo>
                  <a:pt x="2865978" y="176261"/>
                </a:lnTo>
                <a:lnTo>
                  <a:pt x="2853115" y="134824"/>
                </a:lnTo>
                <a:lnTo>
                  <a:pt x="2832762" y="97326"/>
                </a:lnTo>
                <a:lnTo>
                  <a:pt x="2805806" y="64656"/>
                </a:lnTo>
                <a:lnTo>
                  <a:pt x="2773135" y="37700"/>
                </a:lnTo>
                <a:lnTo>
                  <a:pt x="2735638" y="17347"/>
                </a:lnTo>
                <a:lnTo>
                  <a:pt x="2694201" y="4484"/>
                </a:lnTo>
                <a:lnTo>
                  <a:pt x="26497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6205" y="2293620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3285" y="2215302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9546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3285" y="3738440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059793" y="2386454"/>
            <a:ext cx="1443355" cy="171450"/>
            <a:chOff x="7059793" y="2386454"/>
            <a:chExt cx="1443355" cy="171450"/>
          </a:xfrm>
        </p:grpSpPr>
        <p:sp>
          <p:nvSpPr>
            <p:cNvPr id="14" name="object 14"/>
            <p:cNvSpPr/>
            <p:nvPr/>
          </p:nvSpPr>
          <p:spPr>
            <a:xfrm>
              <a:off x="7059793" y="2386454"/>
              <a:ext cx="1443355" cy="171450"/>
            </a:xfrm>
            <a:custGeom>
              <a:avLst/>
              <a:gdLst/>
              <a:ahLst/>
              <a:cxnLst/>
              <a:rect l="l" t="t" r="r" b="b"/>
              <a:pathLst>
                <a:path w="1443354" h="171450">
                  <a:moveTo>
                    <a:pt x="85725" y="0"/>
                  </a:moveTo>
                  <a:lnTo>
                    <a:pt x="52357" y="6736"/>
                  </a:lnTo>
                  <a:lnTo>
                    <a:pt x="25108" y="25107"/>
                  </a:lnTo>
                  <a:lnTo>
                    <a:pt x="6736" y="52356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443354" h="171450">
                  <a:moveTo>
                    <a:pt x="1271733" y="0"/>
                  </a:moveTo>
                  <a:lnTo>
                    <a:pt x="1271733" y="171450"/>
                  </a:lnTo>
                  <a:lnTo>
                    <a:pt x="1386033" y="114300"/>
                  </a:lnTo>
                  <a:lnTo>
                    <a:pt x="1300309" y="114300"/>
                  </a:lnTo>
                  <a:lnTo>
                    <a:pt x="1300309" y="57150"/>
                  </a:lnTo>
                  <a:lnTo>
                    <a:pt x="1386033" y="57150"/>
                  </a:lnTo>
                  <a:lnTo>
                    <a:pt x="1271733" y="0"/>
                  </a:lnTo>
                  <a:close/>
                </a:path>
                <a:path w="1443354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443354" h="171450">
                  <a:moveTo>
                    <a:pt x="1271733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1271733" y="114300"/>
                  </a:lnTo>
                  <a:lnTo>
                    <a:pt x="1271733" y="57150"/>
                  </a:lnTo>
                  <a:close/>
                </a:path>
                <a:path w="1443354" h="171450">
                  <a:moveTo>
                    <a:pt x="1386033" y="57150"/>
                  </a:moveTo>
                  <a:lnTo>
                    <a:pt x="1300309" y="57150"/>
                  </a:lnTo>
                  <a:lnTo>
                    <a:pt x="1300309" y="114300"/>
                  </a:lnTo>
                  <a:lnTo>
                    <a:pt x="1386033" y="114300"/>
                  </a:lnTo>
                  <a:lnTo>
                    <a:pt x="1443183" y="85725"/>
                  </a:lnTo>
                  <a:lnTo>
                    <a:pt x="1386033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3222" y="2389883"/>
              <a:ext cx="164591" cy="164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73346" y="425957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0126" y="2827254"/>
            <a:ext cx="1443355" cy="1222375"/>
          </a:xfrm>
          <a:custGeom>
            <a:avLst/>
            <a:gdLst/>
            <a:ahLst/>
            <a:cxnLst/>
            <a:rect l="l" t="t" r="r" b="b"/>
            <a:pathLst>
              <a:path w="1443354" h="1222375">
                <a:moveTo>
                  <a:pt x="92948" y="1051324"/>
                </a:moveTo>
                <a:lnTo>
                  <a:pt x="60262" y="1054733"/>
                </a:lnTo>
                <a:lnTo>
                  <a:pt x="30354" y="1070991"/>
                </a:lnTo>
                <a:lnTo>
                  <a:pt x="9096" y="1097578"/>
                </a:lnTo>
                <a:lnTo>
                  <a:pt x="0" y="1129158"/>
                </a:lnTo>
                <a:lnTo>
                  <a:pt x="3408" y="1161844"/>
                </a:lnTo>
                <a:lnTo>
                  <a:pt x="19666" y="1191752"/>
                </a:lnTo>
                <a:lnTo>
                  <a:pt x="46254" y="1213010"/>
                </a:lnTo>
                <a:lnTo>
                  <a:pt x="77833" y="1222107"/>
                </a:lnTo>
                <a:lnTo>
                  <a:pt x="110520" y="1218697"/>
                </a:lnTo>
                <a:lnTo>
                  <a:pt x="140427" y="1202439"/>
                </a:lnTo>
                <a:lnTo>
                  <a:pt x="161686" y="1175852"/>
                </a:lnTo>
                <a:lnTo>
                  <a:pt x="166649" y="1158623"/>
                </a:lnTo>
                <a:lnTo>
                  <a:pt x="103736" y="1158623"/>
                </a:lnTo>
                <a:lnTo>
                  <a:pt x="67045" y="1114807"/>
                </a:lnTo>
                <a:lnTo>
                  <a:pt x="128347" y="1063474"/>
                </a:lnTo>
                <a:lnTo>
                  <a:pt x="124528" y="1060421"/>
                </a:lnTo>
                <a:lnTo>
                  <a:pt x="92948" y="1051324"/>
                </a:lnTo>
                <a:close/>
              </a:path>
              <a:path w="1443354" h="1222375">
                <a:moveTo>
                  <a:pt x="128347" y="1063474"/>
                </a:moveTo>
                <a:lnTo>
                  <a:pt x="67045" y="1114807"/>
                </a:lnTo>
                <a:lnTo>
                  <a:pt x="103736" y="1158623"/>
                </a:lnTo>
                <a:lnTo>
                  <a:pt x="165038" y="1107290"/>
                </a:lnTo>
                <a:lnTo>
                  <a:pt x="151116" y="1081679"/>
                </a:lnTo>
                <a:lnTo>
                  <a:pt x="128347" y="1063474"/>
                </a:lnTo>
                <a:close/>
              </a:path>
              <a:path w="1443354" h="1222375">
                <a:moveTo>
                  <a:pt x="165038" y="1107290"/>
                </a:moveTo>
                <a:lnTo>
                  <a:pt x="103736" y="1158623"/>
                </a:lnTo>
                <a:lnTo>
                  <a:pt x="166649" y="1158623"/>
                </a:lnTo>
                <a:lnTo>
                  <a:pt x="170782" y="1144273"/>
                </a:lnTo>
                <a:lnTo>
                  <a:pt x="167374" y="1111587"/>
                </a:lnTo>
                <a:lnTo>
                  <a:pt x="165038" y="1107290"/>
                </a:lnTo>
                <a:close/>
              </a:path>
              <a:path w="1443354" h="1222375">
                <a:moveTo>
                  <a:pt x="1293055" y="88165"/>
                </a:moveTo>
                <a:lnTo>
                  <a:pt x="128347" y="1063474"/>
                </a:lnTo>
                <a:lnTo>
                  <a:pt x="151116" y="1081679"/>
                </a:lnTo>
                <a:lnTo>
                  <a:pt x="165038" y="1107290"/>
                </a:lnTo>
                <a:lnTo>
                  <a:pt x="1329746" y="131981"/>
                </a:lnTo>
                <a:lnTo>
                  <a:pt x="1293055" y="88165"/>
                </a:lnTo>
                <a:close/>
              </a:path>
              <a:path w="1443354" h="1222375">
                <a:moveTo>
                  <a:pt x="1412501" y="69820"/>
                </a:moveTo>
                <a:lnTo>
                  <a:pt x="1314963" y="69820"/>
                </a:lnTo>
                <a:lnTo>
                  <a:pt x="1351653" y="113637"/>
                </a:lnTo>
                <a:lnTo>
                  <a:pt x="1329746" y="131981"/>
                </a:lnTo>
                <a:lnTo>
                  <a:pt x="1366437" y="175798"/>
                </a:lnTo>
                <a:lnTo>
                  <a:pt x="1412501" y="69820"/>
                </a:lnTo>
                <a:close/>
              </a:path>
              <a:path w="1443354" h="1222375">
                <a:moveTo>
                  <a:pt x="1314963" y="69820"/>
                </a:moveTo>
                <a:lnTo>
                  <a:pt x="1293055" y="88165"/>
                </a:lnTo>
                <a:lnTo>
                  <a:pt x="1329746" y="131981"/>
                </a:lnTo>
                <a:lnTo>
                  <a:pt x="1351653" y="113637"/>
                </a:lnTo>
                <a:lnTo>
                  <a:pt x="1314963" y="69820"/>
                </a:lnTo>
                <a:close/>
              </a:path>
              <a:path w="1443354" h="1222375">
                <a:moveTo>
                  <a:pt x="1442849" y="0"/>
                </a:moveTo>
                <a:lnTo>
                  <a:pt x="1256364" y="44348"/>
                </a:lnTo>
                <a:lnTo>
                  <a:pt x="1293055" y="88165"/>
                </a:lnTo>
                <a:lnTo>
                  <a:pt x="1314963" y="69820"/>
                </a:lnTo>
                <a:lnTo>
                  <a:pt x="1412501" y="69820"/>
                </a:lnTo>
                <a:lnTo>
                  <a:pt x="1442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4860" y="2674579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7"/>
                </a:lnTo>
                <a:lnTo>
                  <a:pt x="38650" y="0"/>
                </a:lnTo>
                <a:lnTo>
                  <a:pt x="0" y="39651"/>
                </a:lnTo>
                <a:lnTo>
                  <a:pt x="282040" y="314581"/>
                </a:lnTo>
                <a:lnTo>
                  <a:pt x="0" y="589512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2"/>
                </a:lnTo>
                <a:lnTo>
                  <a:pt x="361367" y="314581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1963" y="4106714"/>
            <a:ext cx="2034539" cy="332740"/>
          </a:xfrm>
          <a:custGeom>
            <a:avLst/>
            <a:gdLst/>
            <a:ahLst/>
            <a:cxnLst/>
            <a:rect l="l" t="t" r="r" b="b"/>
            <a:pathLst>
              <a:path w="2034539" h="332739">
                <a:moveTo>
                  <a:pt x="2034172" y="0"/>
                </a:moveTo>
                <a:lnTo>
                  <a:pt x="0" y="0"/>
                </a:lnTo>
                <a:lnTo>
                  <a:pt x="0" y="332510"/>
                </a:lnTo>
                <a:lnTo>
                  <a:pt x="2034172" y="332510"/>
                </a:lnTo>
                <a:lnTo>
                  <a:pt x="20341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736" y="517651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Object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8" y="1976507"/>
          <a:ext cx="10798175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9001760"/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clone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duplicates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hashCode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finalize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Handle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special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resource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cleanup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scenarios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toString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representing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Compare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another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equality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77796"/>
            <a:ext cx="42926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473196"/>
            <a:ext cx="3225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68596"/>
            <a:ext cx="398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1479" y="73198"/>
            <a:ext cx="6300470" cy="119380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1485"/>
              </a:spcBef>
            </a:pPr>
            <a:r>
              <a:rPr sz="3600" spc="-15" dirty="0">
                <a:solidFill>
                  <a:srgbClr val="FFFFFF"/>
                </a:solidFill>
              </a:rPr>
              <a:t>Equality</a:t>
            </a:r>
            <a:endParaRPr sz="3600"/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100" dirty="0">
                <a:solidFill>
                  <a:srgbClr val="FFFFFF"/>
                </a:solidFill>
              </a:rPr>
              <a:t>W</a:t>
            </a:r>
            <a:r>
              <a:rPr sz="2200" spc="80" dirty="0">
                <a:solidFill>
                  <a:srgbClr val="FFFFFF"/>
                </a:solidFill>
              </a:rPr>
              <a:t>h</a:t>
            </a:r>
            <a:r>
              <a:rPr sz="2200" spc="-75" dirty="0">
                <a:solidFill>
                  <a:srgbClr val="FFFFFF"/>
                </a:solidFill>
              </a:rPr>
              <a:t>a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75" dirty="0">
                <a:solidFill>
                  <a:srgbClr val="FFFFFF"/>
                </a:solidFill>
              </a:rPr>
              <a:t>o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55" dirty="0">
                <a:solidFill>
                  <a:srgbClr val="FFFFFF"/>
                </a:solidFill>
              </a:rPr>
              <a:t>s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6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55" dirty="0">
                <a:solidFill>
                  <a:srgbClr val="FFFFFF"/>
                </a:solidFill>
              </a:rPr>
              <a:t>m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t</a:t>
            </a:r>
            <a:r>
              <a:rPr sz="2200" spc="70" dirty="0">
                <a:solidFill>
                  <a:srgbClr val="FFFFFF"/>
                </a:solidFill>
              </a:rPr>
              <a:t>o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b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q</a:t>
            </a:r>
            <a:r>
              <a:rPr sz="2200" spc="-45" dirty="0">
                <a:solidFill>
                  <a:srgbClr val="FFFFFF"/>
                </a:solidFill>
              </a:rPr>
              <a:t>u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60" dirty="0">
                <a:solidFill>
                  <a:srgbClr val="FFFFFF"/>
                </a:solidFill>
              </a:rPr>
              <a:t>l</a:t>
            </a:r>
            <a:r>
              <a:rPr sz="2200" spc="-30" dirty="0">
                <a:solidFill>
                  <a:srgbClr val="FFFFFF"/>
                </a:solidFill>
              </a:rPr>
              <a:t>?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5" dirty="0">
                <a:solidFill>
                  <a:srgbClr val="FFFFFF"/>
                </a:solidFill>
              </a:rPr>
              <a:t>…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3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p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65" dirty="0">
                <a:solidFill>
                  <a:srgbClr val="FFFFFF"/>
                </a:solidFill>
              </a:rPr>
              <a:t>s</a:t>
            </a:r>
            <a:r>
              <a:rPr sz="2200" spc="-295" dirty="0">
                <a:solidFill>
                  <a:srgbClr val="FFFFFF"/>
                </a:solidFill>
              </a:rPr>
              <a:t>.</a:t>
            </a:r>
            <a:endParaRPr sz="2200"/>
          </a:p>
        </p:txBody>
      </p:sp>
      <p:grpSp>
        <p:nvGrpSpPr>
          <p:cNvPr id="8" name="object 8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9" name="object 9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3" name="object 13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717" y="342900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4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01187" y="3431540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558584"/>
            <a:ext cx="1322070" cy="574040"/>
            <a:chOff x="6087884" y="3558584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702" y="1831034"/>
            <a:ext cx="1664970" cy="695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326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135380"/>
            <a:ext cx="7296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659379"/>
            <a:ext cx="7493000" cy="3717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675BA7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6564" y="4205261"/>
            <a:ext cx="401320" cy="332740"/>
          </a:xfrm>
          <a:custGeom>
            <a:avLst/>
            <a:gdLst/>
            <a:ahLst/>
            <a:cxnLst/>
            <a:rect l="l" t="t" r="r" b="b"/>
            <a:pathLst>
              <a:path w="401320" h="332739">
                <a:moveTo>
                  <a:pt x="400966" y="0"/>
                </a:moveTo>
                <a:lnTo>
                  <a:pt x="0" y="0"/>
                </a:lnTo>
                <a:lnTo>
                  <a:pt x="0" y="332508"/>
                </a:lnTo>
                <a:lnTo>
                  <a:pt x="400966" y="332508"/>
                </a:lnTo>
                <a:lnTo>
                  <a:pt x="40096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376171"/>
            <a:ext cx="429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671571"/>
            <a:ext cx="32258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814571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33772"/>
            <a:ext cx="6273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000" spc="-1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crash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61479" y="905763"/>
            <a:ext cx="6300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11" name="object 11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5" name="object 15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429000"/>
            <a:ext cx="3587115" cy="833755"/>
            <a:chOff x="6087884" y="3429000"/>
            <a:chExt cx="3587115" cy="833755"/>
          </a:xfrm>
        </p:grpSpPr>
        <p:sp>
          <p:nvSpPr>
            <p:cNvPr id="20" name="object 20"/>
            <p:cNvSpPr/>
            <p:nvPr/>
          </p:nvSpPr>
          <p:spPr>
            <a:xfrm>
              <a:off x="7409717" y="3429000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4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928" y="1736387"/>
            <a:ext cx="2442210" cy="265620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R="18351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4762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R="2165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 spc="-1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678180"/>
            <a:ext cx="81540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b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216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 instanceof 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700" y="2644571"/>
            <a:ext cx="4388485" cy="1847850"/>
            <a:chOff x="901700" y="2644571"/>
            <a:chExt cx="4388485" cy="1847850"/>
          </a:xfrm>
        </p:grpSpPr>
        <p:sp>
          <p:nvSpPr>
            <p:cNvPr id="9" name="object 9"/>
            <p:cNvSpPr/>
            <p:nvPr/>
          </p:nvSpPr>
          <p:spPr>
            <a:xfrm>
              <a:off x="914400" y="4109935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9417" y="2657271"/>
              <a:ext cx="1268095" cy="370205"/>
            </a:xfrm>
            <a:custGeom>
              <a:avLst/>
              <a:gdLst/>
              <a:ahLst/>
              <a:cxnLst/>
              <a:rect l="l" t="t" r="r" b="b"/>
              <a:pathLst>
                <a:path w="1268095" h="370205">
                  <a:moveTo>
                    <a:pt x="0" y="0"/>
                  </a:moveTo>
                  <a:lnTo>
                    <a:pt x="1267838" y="0"/>
                  </a:lnTo>
                  <a:lnTo>
                    <a:pt x="1267838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14400" y="3153383"/>
            <a:ext cx="4256405" cy="791210"/>
          </a:xfrm>
          <a:custGeom>
            <a:avLst/>
            <a:gdLst/>
            <a:ahLst/>
            <a:cxnLst/>
            <a:rect l="l" t="t" r="r" b="b"/>
            <a:pathLst>
              <a:path w="4256405" h="791210">
                <a:moveTo>
                  <a:pt x="0" y="0"/>
                </a:moveTo>
                <a:lnTo>
                  <a:pt x="4255851" y="0"/>
                </a:lnTo>
                <a:lnTo>
                  <a:pt x="4255851" y="791183"/>
                </a:lnTo>
                <a:lnTo>
                  <a:pt x="0" y="79118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4406" y="3236067"/>
            <a:ext cx="157480" cy="311785"/>
          </a:xfrm>
          <a:custGeom>
            <a:avLst/>
            <a:gdLst/>
            <a:ahLst/>
            <a:cxnLst/>
            <a:rect l="l" t="t" r="r" b="b"/>
            <a:pathLst>
              <a:path w="157479" h="311785">
                <a:moveTo>
                  <a:pt x="156972" y="0"/>
                </a:moveTo>
                <a:lnTo>
                  <a:pt x="0" y="0"/>
                </a:lnTo>
                <a:lnTo>
                  <a:pt x="0" y="311284"/>
                </a:lnTo>
                <a:lnTo>
                  <a:pt x="156972" y="311284"/>
                </a:lnTo>
                <a:lnTo>
                  <a:pt x="1569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62204" y="905763"/>
            <a:ext cx="8900160" cy="537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4612005">
              <a:lnSpc>
                <a:spcPct val="150000"/>
              </a:lnSpc>
              <a:spcBef>
                <a:spcPts val="10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30720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Passenger();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358" y="4543044"/>
            <a:ext cx="2741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Inheritance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362041" y="4543044"/>
            <a:ext cx="345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marR="5080" indent="-124714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characteristics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487" y="4543044"/>
            <a:ext cx="211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025" y="1825625"/>
            <a:ext cx="2455948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152415"/>
            <a:ext cx="2551111" cy="17959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35" y="-17145"/>
          <a:ext cx="12225655" cy="687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10500" imgH="5105400" progId="Paint.Picture">
                  <p:embed/>
                </p:oleObj>
              </mc:Choice>
              <mc:Fallback>
                <p:oleObj name="" r:id="rId1" imgW="78105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-17145"/>
                        <a:ext cx="12225655" cy="687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-8890" y="-62230"/>
          <a:ext cx="12200890" cy="69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48600" imgH="5381625" progId="Paint.Picture">
                  <p:embed/>
                </p:oleObj>
              </mc:Choice>
              <mc:Fallback>
                <p:oleObj name="" r:id="rId1" imgW="784860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890" y="-62230"/>
                        <a:ext cx="12200890" cy="691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3339"/>
            <a:ext cx="58210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514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-5" dirty="0"/>
              <a:t>reference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715515"/>
            <a:ext cx="6102350" cy="1193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35623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635571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Object</a:t>
            </a:r>
            <a:r>
              <a:rPr spc="-16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60" dirty="0"/>
              <a:t>Root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dirty="0"/>
              <a:t>Java</a:t>
            </a:r>
            <a:r>
              <a:rPr spc="-135" dirty="0"/>
              <a:t> </a:t>
            </a:r>
            <a:r>
              <a:rPr spc="-25" dirty="0"/>
              <a:t>class</a:t>
            </a:r>
            <a:r>
              <a:rPr spc="-120" dirty="0"/>
              <a:t> </a:t>
            </a:r>
            <a:r>
              <a:rPr spc="-40" dirty="0"/>
              <a:t>hierarchy</a:t>
            </a:r>
            <a:endParaRPr spc="-40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Every</a:t>
            </a:r>
            <a:r>
              <a:rPr spc="-125" dirty="0"/>
              <a:t> </a:t>
            </a:r>
            <a:r>
              <a:rPr spc="-20" dirty="0"/>
              <a:t>class</a:t>
            </a:r>
            <a:r>
              <a:rPr spc="-114" dirty="0"/>
              <a:t> </a:t>
            </a:r>
            <a:r>
              <a:rPr spc="-55" dirty="0"/>
              <a:t>has</a:t>
            </a:r>
            <a:r>
              <a:rPr spc="-114" dirty="0"/>
              <a:t> </a:t>
            </a:r>
            <a:r>
              <a:rPr spc="25" dirty="0"/>
              <a:t>Object</a:t>
            </a:r>
            <a:r>
              <a:rPr spc="-114" dirty="0"/>
              <a:t> </a:t>
            </a:r>
            <a:r>
              <a:rPr spc="-15" dirty="0"/>
              <a:t>characteristics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dirty="0"/>
              <a:t>Provides</a:t>
            </a:r>
            <a:r>
              <a:rPr spc="-130" dirty="0"/>
              <a:t> </a:t>
            </a:r>
            <a:r>
              <a:rPr spc="5" dirty="0"/>
              <a:t>methods</a:t>
            </a:r>
            <a:r>
              <a:rPr spc="-130" dirty="0"/>
              <a:t> </a:t>
            </a:r>
            <a:r>
              <a:rPr spc="-20" dirty="0"/>
              <a:t>that</a:t>
            </a:r>
            <a:r>
              <a:rPr spc="-125" dirty="0"/>
              <a:t> </a:t>
            </a:r>
            <a:r>
              <a:rPr spc="-25" dirty="0"/>
              <a:t>classes </a:t>
            </a:r>
            <a:r>
              <a:rPr spc="-830" dirty="0"/>
              <a:t> </a:t>
            </a:r>
            <a:r>
              <a:rPr spc="5" dirty="0"/>
              <a:t>commonly</a:t>
            </a:r>
            <a:r>
              <a:rPr spc="-130" dirty="0"/>
              <a:t> </a:t>
            </a:r>
            <a:r>
              <a:rPr spc="-20" dirty="0"/>
              <a:t>override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226048" y="3556507"/>
            <a:ext cx="5988685" cy="1714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2954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2504947"/>
            <a:ext cx="18967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Java Beans</a:t>
            </a:r>
            <a:endParaRPr lang="en-US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66078" y="2870707"/>
            <a:ext cx="5993765" cy="1347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60" dirty="0"/>
              <a:t>Standards and Specifications</a:t>
            </a:r>
            <a:r>
              <a:rPr spc="-114" dirty="0"/>
              <a:t> </a:t>
            </a:r>
            <a:endParaRPr spc="-114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-114" dirty="0"/>
              <a:t>Persistence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dirty="0"/>
              <a:t>Example</a:t>
            </a:r>
            <a:endParaRPr lang="en-US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8255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33572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 maxCargoSpace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1000.0f;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 h, float w, float d)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457955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(hasCargoSpace(size))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 += size;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handleNoSpace();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1857755"/>
            <a:ext cx="73412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hasCargoSpace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924555"/>
            <a:ext cx="6578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handleNoSpace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System.out.println("Not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enough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space");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015996"/>
            <a:ext cx="505460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919732"/>
            <a:ext cx="6742430" cy="2905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1272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Dictated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811326"/>
            <a:ext cx="3384549" cy="1221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168396"/>
            <a:ext cx="4902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5506" y="3244596"/>
            <a:ext cx="5207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506" y="560679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936" y="551166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8"/>
                </a:lnTo>
                <a:lnTo>
                  <a:pt x="38650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178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squadron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[5]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056" y="3586517"/>
          <a:ext cx="49403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04800"/>
                <a:gridCol w="609600"/>
                <a:gridCol w="22415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squadron[3]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squadron[4]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7096</Words>
  <Application>WPS Presentation</Application>
  <PresentationFormat>On-screen Show (4:3)</PresentationFormat>
  <Paragraphs>600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Class Inheritance</vt:lpstr>
      <vt:lpstr>Overview</vt:lpstr>
      <vt:lpstr>Class Inheritance</vt:lpstr>
      <vt:lpstr>public void add1Package(float h, float w, float d) {  float size = h * w * d;</vt:lpstr>
      <vt:lpstr>return usedCargoSpace + size &lt;= maxCargoSpace;</vt:lpstr>
      <vt:lpstr>Class Inheritance</vt:lpstr>
      <vt:lpstr>PowerPoint 演示文稿</vt:lpstr>
      <vt:lpstr>References to Derived Class Instances</vt:lpstr>
      <vt:lpstr>References to Derived Class Instances</vt:lpstr>
      <vt:lpstr>Derived Class Members</vt:lpstr>
      <vt:lpstr>class Flight {</vt:lpstr>
      <vt:lpstr>Field Hiding</vt:lpstr>
      <vt:lpstr>System.out.println(f1.seats); // 150</vt:lpstr>
      <vt:lpstr>Derived Class Members</vt:lpstr>
      <vt:lpstr>Method Overriding</vt:lpstr>
      <vt:lpstr>Method Overriding</vt:lpstr>
      <vt:lpstr>Method Overriding</vt:lpstr>
      <vt:lpstr>Method Overriding</vt:lpstr>
      <vt:lpstr>System.out.println(f1.getSeats()); // 150</vt:lpstr>
      <vt:lpstr>Root of the Java class hierarchy</vt:lpstr>
      <vt:lpstr>Inheriting from Object</vt:lpstr>
      <vt:lpstr>Object References</vt:lpstr>
      <vt:lpstr>Object References</vt:lpstr>
      <vt:lpstr>Object Class Methods</vt:lpstr>
      <vt:lpstr>What does it mean to be equal? … It depends.</vt:lpstr>
      <vt:lpstr>public class Flight {  private int flightNumber;  private char flightClass;</vt:lpstr>
      <vt:lpstr>Equality</vt:lpstr>
      <vt:lpstr>public class Flight {  private int flightNumber;  private char flightClass;</vt:lpstr>
      <vt:lpstr>Equality</vt:lpstr>
      <vt:lpstr>PowerPoint 演示文稿</vt:lpstr>
      <vt:lpstr>PowerPoint 演示文稿</vt:lpstr>
      <vt:lpstr>Summary</vt:lpstr>
      <vt:lpstr>Inheritance and type of reference</vt:lpstr>
      <vt:lpstr>Object class</vt:lpstr>
      <vt:lpstr>Java Beans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</dc:title>
  <dc:creator/>
  <cp:lastModifiedBy>steve</cp:lastModifiedBy>
  <cp:revision>10</cp:revision>
  <dcterms:created xsi:type="dcterms:W3CDTF">2022-02-21T15:08:00Z</dcterms:created>
  <dcterms:modified xsi:type="dcterms:W3CDTF">2022-03-17T04:57:54Z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4DC92D9B10354F80A6174CA2B1B3D554</vt:lpwstr>
  </property>
  <property fmtid="{D5CDD505-2E9C-101B-9397-08002B2CF9AE}" pid="3" name="KSOProductBuildVer">
    <vt:lpwstr>1033-11.2.0.11029</vt:lpwstr>
  </property>
</Properties>
</file>