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3"/>
    <p:sldId id="256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51230" y="3267710"/>
            <a:ext cx="620268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COURSE OVERVIEW</a:t>
            </a:r>
            <a:endParaRPr lang="en-US" sz="2800" spc="20" dirty="0">
              <a:solidFill>
                <a:srgbClr val="171717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1384" y="843723"/>
            <a:ext cx="8383905" cy="188214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 marR="5080">
              <a:lnSpc>
                <a:spcPts val="4580"/>
              </a:lnSpc>
              <a:spcBef>
                <a:spcPts val="935"/>
              </a:spcBef>
            </a:pPr>
            <a:r>
              <a:rPr sz="4500" spc="-100" dirty="0">
                <a:solidFill>
                  <a:srgbClr val="171717"/>
                </a:solidFill>
              </a:rPr>
              <a:t>U</a:t>
            </a:r>
            <a:r>
              <a:rPr sz="4500" spc="-95" dirty="0">
                <a:solidFill>
                  <a:srgbClr val="171717"/>
                </a:solidFill>
              </a:rPr>
              <a:t>n</a:t>
            </a:r>
            <a:r>
              <a:rPr sz="4500" spc="65" dirty="0">
                <a:solidFill>
                  <a:srgbClr val="171717"/>
                </a:solidFill>
              </a:rPr>
              <a:t>d</a:t>
            </a:r>
            <a:r>
              <a:rPr sz="4500" spc="-190" dirty="0">
                <a:solidFill>
                  <a:srgbClr val="171717"/>
                </a:solidFill>
              </a:rPr>
              <a:t>e</a:t>
            </a:r>
            <a:r>
              <a:rPr sz="4500" spc="-165" dirty="0">
                <a:solidFill>
                  <a:srgbClr val="171717"/>
                </a:solidFill>
              </a:rPr>
              <a:t>r</a:t>
            </a:r>
            <a:r>
              <a:rPr sz="4500" spc="-270" dirty="0">
                <a:solidFill>
                  <a:srgbClr val="171717"/>
                </a:solidFill>
              </a:rPr>
              <a:t>s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195" dirty="0">
                <a:solidFill>
                  <a:srgbClr val="171717"/>
                </a:solidFill>
              </a:rPr>
              <a:t>n</a:t>
            </a:r>
            <a:r>
              <a:rPr sz="4500" spc="65" dirty="0">
                <a:solidFill>
                  <a:srgbClr val="171717"/>
                </a:solidFill>
              </a:rPr>
              <a:t>d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5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95" dirty="0">
                <a:solidFill>
                  <a:srgbClr val="171717"/>
                </a:solidFill>
              </a:rPr>
              <a:t>h</a:t>
            </a:r>
            <a:r>
              <a:rPr sz="4500" spc="-20" dirty="0">
                <a:solidFill>
                  <a:srgbClr val="171717"/>
                </a:solidFill>
              </a:rPr>
              <a:t>e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325" dirty="0">
                <a:solidFill>
                  <a:srgbClr val="171717"/>
                </a:solidFill>
              </a:rPr>
              <a:t>J</a:t>
            </a:r>
            <a:r>
              <a:rPr sz="4500" spc="-310" dirty="0">
                <a:solidFill>
                  <a:srgbClr val="171717"/>
                </a:solidFill>
              </a:rPr>
              <a:t>a</a:t>
            </a:r>
            <a:r>
              <a:rPr sz="4500" spc="-254" dirty="0">
                <a:solidFill>
                  <a:srgbClr val="171717"/>
                </a:solidFill>
              </a:rPr>
              <a:t>v</a:t>
            </a:r>
            <a:r>
              <a:rPr sz="4500" spc="-100" dirty="0">
                <a:solidFill>
                  <a:srgbClr val="171717"/>
                </a:solidFill>
              </a:rPr>
              <a:t>a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90" dirty="0">
                <a:solidFill>
                  <a:srgbClr val="171717"/>
                </a:solidFill>
              </a:rPr>
              <a:t>V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215" dirty="0">
                <a:solidFill>
                  <a:srgbClr val="171717"/>
                </a:solidFill>
              </a:rPr>
              <a:t>r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95" dirty="0">
                <a:solidFill>
                  <a:srgbClr val="171717"/>
                </a:solidFill>
              </a:rPr>
              <a:t>u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65" dirty="0">
                <a:solidFill>
                  <a:srgbClr val="171717"/>
                </a:solidFill>
              </a:rPr>
              <a:t>l  </a:t>
            </a:r>
            <a:r>
              <a:rPr sz="4500" spc="-95" dirty="0">
                <a:solidFill>
                  <a:srgbClr val="171717"/>
                </a:solidFill>
              </a:rPr>
              <a:t>Machine</a:t>
            </a:r>
            <a:r>
              <a:rPr lang="en-US" sz="4500" spc="-95" dirty="0">
                <a:solidFill>
                  <a:srgbClr val="171717"/>
                </a:solidFill>
              </a:rPr>
              <a:t>: </a:t>
            </a:r>
            <a:endParaRPr sz="4500"/>
          </a:p>
          <a:p>
            <a:pPr marL="12700">
              <a:lnSpc>
                <a:spcPts val="4595"/>
              </a:lnSpc>
            </a:pPr>
            <a:r>
              <a:rPr sz="4500" spc="-65" dirty="0">
                <a:solidFill>
                  <a:srgbClr val="171717"/>
                </a:solidFill>
              </a:rPr>
              <a:t>M</a:t>
            </a:r>
            <a:r>
              <a:rPr sz="4500" spc="-75" dirty="0">
                <a:solidFill>
                  <a:srgbClr val="171717"/>
                </a:solidFill>
              </a:rPr>
              <a:t>e</a:t>
            </a:r>
            <a:r>
              <a:rPr sz="4500" spc="-75" dirty="0">
                <a:solidFill>
                  <a:srgbClr val="171717"/>
                </a:solidFill>
              </a:rPr>
              <a:t>m</a:t>
            </a:r>
            <a:r>
              <a:rPr sz="4500" spc="-75" dirty="0">
                <a:solidFill>
                  <a:srgbClr val="171717"/>
                </a:solidFill>
              </a:rPr>
              <a:t>o</a:t>
            </a:r>
            <a:r>
              <a:rPr sz="4500" spc="-210" dirty="0">
                <a:solidFill>
                  <a:srgbClr val="171717"/>
                </a:solidFill>
              </a:rPr>
              <a:t>r</a:t>
            </a:r>
            <a:r>
              <a:rPr sz="4500" spc="-5" dirty="0">
                <a:solidFill>
                  <a:srgbClr val="171717"/>
                </a:solidFill>
              </a:rPr>
              <a:t>y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145" dirty="0">
                <a:solidFill>
                  <a:srgbClr val="171717"/>
                </a:solidFill>
              </a:rPr>
              <a:t>Ma</a:t>
            </a:r>
            <a:r>
              <a:rPr sz="4500" spc="-130" dirty="0">
                <a:solidFill>
                  <a:srgbClr val="171717"/>
                </a:solidFill>
              </a:rPr>
              <a:t>n</a:t>
            </a:r>
            <a:r>
              <a:rPr sz="4500" spc="-80" dirty="0">
                <a:solidFill>
                  <a:srgbClr val="171717"/>
                </a:solidFill>
              </a:rPr>
              <a:t>a</a:t>
            </a:r>
            <a:r>
              <a:rPr sz="4500" spc="-75" dirty="0">
                <a:solidFill>
                  <a:srgbClr val="171717"/>
                </a:solidFill>
              </a:rPr>
              <a:t>g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195" dirty="0">
                <a:solidFill>
                  <a:srgbClr val="171717"/>
                </a:solidFill>
              </a:rPr>
              <a:t>m</a:t>
            </a:r>
            <a:r>
              <a:rPr sz="4500" spc="-160" dirty="0">
                <a:solidFill>
                  <a:srgbClr val="171717"/>
                </a:solidFill>
              </a:rPr>
              <a:t>e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40" dirty="0">
                <a:solidFill>
                  <a:srgbClr val="171717"/>
                </a:solidFill>
              </a:rPr>
              <a:t>t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8845" y="852170"/>
            <a:ext cx="10353675" cy="515302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07515" y="1510665"/>
            <a:ext cx="877633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5830" y="365125"/>
            <a:ext cx="10055860" cy="56667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551815" y="788035"/>
          <a:ext cx="11088370" cy="545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496550" imgH="5162550" progId="Paint.Picture">
                  <p:embed/>
                </p:oleObj>
              </mc:Choice>
              <mc:Fallback>
                <p:oleObj name="" r:id="rId1" imgW="10496550" imgH="51625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1815" y="788035"/>
                        <a:ext cx="11088370" cy="545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8945" y="594360"/>
            <a:ext cx="11294110" cy="56686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WPS Presentation</Application>
  <PresentationFormat>Widescreen</PresentationFormat>
  <Paragraphs>17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Verdana</vt:lpstr>
      <vt:lpstr>Office Theme</vt:lpstr>
      <vt:lpstr>Paint.Picture</vt:lpstr>
      <vt:lpstr>Memory Management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the Java Virtual  Machine: Memory Management</dc:title>
  <dc:creator/>
  <cp:lastModifiedBy>Steve Sam</cp:lastModifiedBy>
  <cp:revision>2</cp:revision>
  <dcterms:created xsi:type="dcterms:W3CDTF">2022-03-31T16:09:07Z</dcterms:created>
  <dcterms:modified xsi:type="dcterms:W3CDTF">2022-03-31T16:12:58Z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F2E978AFA7EF463DAFF8E2C3FEDC13D9</vt:lpwstr>
  </property>
  <property fmtid="{D5CDD505-2E9C-101B-9397-08002B2CF9AE}" pid="3" name="KSOProductBuildVer">
    <vt:lpwstr>1033-11.2.0.11042</vt:lpwstr>
  </property>
</Properties>
</file>