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671" y="2590291"/>
            <a:ext cx="11038656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171" y="1959355"/>
            <a:ext cx="9641656" cy="3350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845311"/>
            <a:ext cx="8383905" cy="1878964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r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5" dirty="0">
                <a:solidFill>
                  <a:srgbClr val="171717"/>
                </a:solidFill>
              </a:rPr>
              <a:t>h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90" dirty="0">
                <a:solidFill>
                  <a:srgbClr val="171717"/>
                </a:solidFill>
              </a:rPr>
              <a:t>V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5" dirty="0">
                <a:solidFill>
                  <a:srgbClr val="171717"/>
                </a:solidFill>
              </a:rPr>
              <a:t>u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5" dirty="0">
                <a:solidFill>
                  <a:srgbClr val="171717"/>
                </a:solidFill>
              </a:rPr>
              <a:t>l  </a:t>
            </a:r>
            <a:r>
              <a:rPr sz="4500" spc="-95" dirty="0">
                <a:solidFill>
                  <a:srgbClr val="171717"/>
                </a:solidFill>
              </a:rPr>
              <a:t>Machine</a:t>
            </a:r>
            <a:endParaRPr sz="4500"/>
          </a:p>
          <a:p>
            <a:pPr marL="12700">
              <a:lnSpc>
                <a:spcPts val="4595"/>
              </a:lnSpc>
            </a:pPr>
            <a:r>
              <a:rPr sz="4500" spc="-65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e</a:t>
            </a: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5" dirty="0">
                <a:solidFill>
                  <a:srgbClr val="171717"/>
                </a:solidFill>
              </a:rPr>
              <a:t>y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45" dirty="0">
                <a:solidFill>
                  <a:srgbClr val="171717"/>
                </a:solidFill>
              </a:rPr>
              <a:t>Ma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7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95" dirty="0">
                <a:solidFill>
                  <a:srgbClr val="171717"/>
                </a:solidFill>
              </a:rPr>
              <a:t>m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899795"/>
            <a:ext cx="1014412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803" y="517651"/>
            <a:ext cx="3571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404040"/>
                </a:solidFill>
              </a:rPr>
              <a:t>Compact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Phase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3301" y="1927100"/>
          <a:ext cx="9105900" cy="54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/>
                <a:gridCol w="401955"/>
                <a:gridCol w="381000"/>
                <a:gridCol w="436244"/>
                <a:gridCol w="401955"/>
                <a:gridCol w="381000"/>
                <a:gridCol w="440055"/>
                <a:gridCol w="440055"/>
                <a:gridCol w="436245"/>
                <a:gridCol w="436245"/>
                <a:gridCol w="4876799"/>
              </a:tblGrid>
              <a:tr h="516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85860" y="3265785"/>
          <a:ext cx="278765" cy="213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"/>
              </a:tblGrid>
              <a:tr h="52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536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536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527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3988" y="4010659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5075" y="2450236"/>
            <a:ext cx="3842385" cy="2695575"/>
          </a:xfrm>
          <a:custGeom>
            <a:avLst/>
            <a:gdLst/>
            <a:ahLst/>
            <a:cxnLst/>
            <a:rect l="l" t="t" r="r" b="b"/>
            <a:pathLst>
              <a:path w="3842385" h="2695575">
                <a:moveTo>
                  <a:pt x="87185" y="82550"/>
                </a:moveTo>
                <a:lnTo>
                  <a:pt x="80835" y="69850"/>
                </a:lnTo>
                <a:lnTo>
                  <a:pt x="49085" y="6350"/>
                </a:lnTo>
                <a:lnTo>
                  <a:pt x="10985" y="82550"/>
                </a:lnTo>
                <a:lnTo>
                  <a:pt x="42735" y="82550"/>
                </a:lnTo>
                <a:lnTo>
                  <a:pt x="42735" y="1073835"/>
                </a:lnTo>
                <a:lnTo>
                  <a:pt x="0" y="1073835"/>
                </a:lnTo>
                <a:lnTo>
                  <a:pt x="0" y="1086535"/>
                </a:lnTo>
                <a:lnTo>
                  <a:pt x="55435" y="1086535"/>
                </a:lnTo>
                <a:lnTo>
                  <a:pt x="55435" y="1080185"/>
                </a:lnTo>
                <a:lnTo>
                  <a:pt x="55435" y="1073835"/>
                </a:lnTo>
                <a:lnTo>
                  <a:pt x="55435" y="82550"/>
                </a:lnTo>
                <a:lnTo>
                  <a:pt x="87185" y="82550"/>
                </a:lnTo>
                <a:close/>
              </a:path>
              <a:path w="3842385" h="2695575">
                <a:moveTo>
                  <a:pt x="931735" y="88900"/>
                </a:moveTo>
                <a:lnTo>
                  <a:pt x="925385" y="76200"/>
                </a:lnTo>
                <a:lnTo>
                  <a:pt x="893635" y="12700"/>
                </a:lnTo>
                <a:lnTo>
                  <a:pt x="855535" y="88900"/>
                </a:lnTo>
                <a:lnTo>
                  <a:pt x="887285" y="88900"/>
                </a:lnTo>
                <a:lnTo>
                  <a:pt x="887285" y="222250"/>
                </a:lnTo>
                <a:lnTo>
                  <a:pt x="463651" y="222250"/>
                </a:lnTo>
                <a:lnTo>
                  <a:pt x="463651" y="0"/>
                </a:lnTo>
                <a:lnTo>
                  <a:pt x="450951" y="0"/>
                </a:lnTo>
                <a:lnTo>
                  <a:pt x="450951" y="234950"/>
                </a:lnTo>
                <a:lnTo>
                  <a:pt x="899985" y="234950"/>
                </a:lnTo>
                <a:lnTo>
                  <a:pt x="899985" y="228600"/>
                </a:lnTo>
                <a:lnTo>
                  <a:pt x="899985" y="222250"/>
                </a:lnTo>
                <a:lnTo>
                  <a:pt x="899985" y="88900"/>
                </a:lnTo>
                <a:lnTo>
                  <a:pt x="931735" y="88900"/>
                </a:lnTo>
                <a:close/>
              </a:path>
              <a:path w="3842385" h="2695575">
                <a:moveTo>
                  <a:pt x="1306385" y="82550"/>
                </a:moveTo>
                <a:lnTo>
                  <a:pt x="1300035" y="69850"/>
                </a:lnTo>
                <a:lnTo>
                  <a:pt x="1268285" y="6350"/>
                </a:lnTo>
                <a:lnTo>
                  <a:pt x="1230185" y="82550"/>
                </a:lnTo>
                <a:lnTo>
                  <a:pt x="1261935" y="82550"/>
                </a:lnTo>
                <a:lnTo>
                  <a:pt x="1261935" y="1610004"/>
                </a:lnTo>
                <a:lnTo>
                  <a:pt x="0" y="1610004"/>
                </a:lnTo>
                <a:lnTo>
                  <a:pt x="0" y="1622704"/>
                </a:lnTo>
                <a:lnTo>
                  <a:pt x="1274635" y="1622704"/>
                </a:lnTo>
                <a:lnTo>
                  <a:pt x="1274635" y="1616354"/>
                </a:lnTo>
                <a:lnTo>
                  <a:pt x="1274635" y="1610004"/>
                </a:lnTo>
                <a:lnTo>
                  <a:pt x="1274635" y="82550"/>
                </a:lnTo>
                <a:lnTo>
                  <a:pt x="1306385" y="82550"/>
                </a:lnTo>
                <a:close/>
              </a:path>
              <a:path w="3842385" h="2695575">
                <a:moveTo>
                  <a:pt x="2525585" y="82550"/>
                </a:moveTo>
                <a:lnTo>
                  <a:pt x="2519235" y="69850"/>
                </a:lnTo>
                <a:lnTo>
                  <a:pt x="2487485" y="6350"/>
                </a:lnTo>
                <a:lnTo>
                  <a:pt x="2449385" y="82550"/>
                </a:lnTo>
                <a:lnTo>
                  <a:pt x="2481135" y="82550"/>
                </a:lnTo>
                <a:lnTo>
                  <a:pt x="2481135" y="2146173"/>
                </a:lnTo>
                <a:lnTo>
                  <a:pt x="0" y="2146173"/>
                </a:lnTo>
                <a:lnTo>
                  <a:pt x="0" y="2158873"/>
                </a:lnTo>
                <a:lnTo>
                  <a:pt x="2493835" y="2158873"/>
                </a:lnTo>
                <a:lnTo>
                  <a:pt x="2493835" y="2152523"/>
                </a:lnTo>
                <a:lnTo>
                  <a:pt x="2493835" y="2146173"/>
                </a:lnTo>
                <a:lnTo>
                  <a:pt x="2493835" y="82550"/>
                </a:lnTo>
                <a:lnTo>
                  <a:pt x="2525585" y="82550"/>
                </a:lnTo>
                <a:close/>
              </a:path>
              <a:path w="3842385" h="2695575">
                <a:moveTo>
                  <a:pt x="3841851" y="82550"/>
                </a:moveTo>
                <a:lnTo>
                  <a:pt x="3835501" y="69850"/>
                </a:lnTo>
                <a:lnTo>
                  <a:pt x="3803751" y="6350"/>
                </a:lnTo>
                <a:lnTo>
                  <a:pt x="3765651" y="82550"/>
                </a:lnTo>
                <a:lnTo>
                  <a:pt x="3797401" y="82550"/>
                </a:lnTo>
                <a:lnTo>
                  <a:pt x="3797401" y="2682341"/>
                </a:lnTo>
                <a:lnTo>
                  <a:pt x="0" y="2682341"/>
                </a:lnTo>
                <a:lnTo>
                  <a:pt x="0" y="2695041"/>
                </a:lnTo>
                <a:lnTo>
                  <a:pt x="3810101" y="2695041"/>
                </a:lnTo>
                <a:lnTo>
                  <a:pt x="3810101" y="2688691"/>
                </a:lnTo>
                <a:lnTo>
                  <a:pt x="3810101" y="2682341"/>
                </a:lnTo>
                <a:lnTo>
                  <a:pt x="3810101" y="82550"/>
                </a:lnTo>
                <a:lnTo>
                  <a:pt x="3841851" y="825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4170" y="1708236"/>
            <a:ext cx="446405" cy="234950"/>
          </a:xfrm>
          <a:custGeom>
            <a:avLst/>
            <a:gdLst/>
            <a:ahLst/>
            <a:cxnLst/>
            <a:rect l="l" t="t" r="r" b="b"/>
            <a:pathLst>
              <a:path w="446405" h="234950">
                <a:moveTo>
                  <a:pt x="414558" y="0"/>
                </a:moveTo>
                <a:lnTo>
                  <a:pt x="0" y="0"/>
                </a:lnTo>
                <a:lnTo>
                  <a:pt x="0" y="234950"/>
                </a:lnTo>
                <a:lnTo>
                  <a:pt x="12700" y="234950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414558" y="6350"/>
                </a:lnTo>
                <a:lnTo>
                  <a:pt x="414558" y="0"/>
                </a:lnTo>
                <a:close/>
              </a:path>
              <a:path w="446405" h="234950">
                <a:moveTo>
                  <a:pt x="401858" y="146050"/>
                </a:moveTo>
                <a:lnTo>
                  <a:pt x="370108" y="146050"/>
                </a:lnTo>
                <a:lnTo>
                  <a:pt x="408208" y="222250"/>
                </a:lnTo>
                <a:lnTo>
                  <a:pt x="439958" y="158750"/>
                </a:lnTo>
                <a:lnTo>
                  <a:pt x="401858" y="158750"/>
                </a:lnTo>
                <a:lnTo>
                  <a:pt x="401858" y="146050"/>
                </a:lnTo>
                <a:close/>
              </a:path>
              <a:path w="446405" h="234950">
                <a:moveTo>
                  <a:pt x="401858" y="6350"/>
                </a:moveTo>
                <a:lnTo>
                  <a:pt x="401858" y="158750"/>
                </a:lnTo>
                <a:lnTo>
                  <a:pt x="414558" y="158750"/>
                </a:lnTo>
                <a:lnTo>
                  <a:pt x="414558" y="12700"/>
                </a:lnTo>
                <a:lnTo>
                  <a:pt x="408208" y="12700"/>
                </a:lnTo>
                <a:lnTo>
                  <a:pt x="401858" y="6350"/>
                </a:lnTo>
                <a:close/>
              </a:path>
              <a:path w="446405" h="234950">
                <a:moveTo>
                  <a:pt x="446308" y="146050"/>
                </a:moveTo>
                <a:lnTo>
                  <a:pt x="414558" y="146050"/>
                </a:lnTo>
                <a:lnTo>
                  <a:pt x="414558" y="158750"/>
                </a:lnTo>
                <a:lnTo>
                  <a:pt x="439958" y="158750"/>
                </a:lnTo>
                <a:lnTo>
                  <a:pt x="446308" y="146050"/>
                </a:lnTo>
                <a:close/>
              </a:path>
              <a:path w="446405" h="23495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446405" h="234950">
                <a:moveTo>
                  <a:pt x="401858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401858" y="12700"/>
                </a:lnTo>
                <a:lnTo>
                  <a:pt x="401858" y="6350"/>
                </a:lnTo>
                <a:close/>
              </a:path>
              <a:path w="446405" h="234950">
                <a:moveTo>
                  <a:pt x="414558" y="6350"/>
                </a:moveTo>
                <a:lnTo>
                  <a:pt x="401858" y="6350"/>
                </a:lnTo>
                <a:lnTo>
                  <a:pt x="408208" y="12700"/>
                </a:lnTo>
                <a:lnTo>
                  <a:pt x="414558" y="12700"/>
                </a:lnTo>
                <a:lnTo>
                  <a:pt x="414558" y="63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723370" y="1708236"/>
            <a:ext cx="882650" cy="234950"/>
            <a:chOff x="3723370" y="1708236"/>
            <a:chExt cx="882650" cy="234950"/>
          </a:xfrm>
        </p:grpSpPr>
        <p:sp>
          <p:nvSpPr>
            <p:cNvPr id="9" name="object 9"/>
            <p:cNvSpPr/>
            <p:nvPr/>
          </p:nvSpPr>
          <p:spPr>
            <a:xfrm>
              <a:off x="3723370" y="1708236"/>
              <a:ext cx="882650" cy="234950"/>
            </a:xfrm>
            <a:custGeom>
              <a:avLst/>
              <a:gdLst/>
              <a:ahLst/>
              <a:cxnLst/>
              <a:rect l="l" t="t" r="r" b="b"/>
              <a:pathLst>
                <a:path w="882650" h="234950">
                  <a:moveTo>
                    <a:pt x="850900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12700" y="234950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850900" y="6350"/>
                  </a:lnTo>
                  <a:lnTo>
                    <a:pt x="850900" y="0"/>
                  </a:lnTo>
                  <a:close/>
                </a:path>
                <a:path w="882650" h="234950">
                  <a:moveTo>
                    <a:pt x="838200" y="146050"/>
                  </a:moveTo>
                  <a:lnTo>
                    <a:pt x="806450" y="146050"/>
                  </a:lnTo>
                  <a:lnTo>
                    <a:pt x="844550" y="222250"/>
                  </a:lnTo>
                  <a:lnTo>
                    <a:pt x="876300" y="158750"/>
                  </a:lnTo>
                  <a:lnTo>
                    <a:pt x="838200" y="158750"/>
                  </a:lnTo>
                  <a:lnTo>
                    <a:pt x="838200" y="146050"/>
                  </a:lnTo>
                  <a:close/>
                </a:path>
                <a:path w="882650" h="234950">
                  <a:moveTo>
                    <a:pt x="838200" y="6350"/>
                  </a:moveTo>
                  <a:lnTo>
                    <a:pt x="838200" y="158750"/>
                  </a:lnTo>
                  <a:lnTo>
                    <a:pt x="850900" y="158750"/>
                  </a:lnTo>
                  <a:lnTo>
                    <a:pt x="850900" y="12700"/>
                  </a:lnTo>
                  <a:lnTo>
                    <a:pt x="844550" y="12700"/>
                  </a:lnTo>
                  <a:lnTo>
                    <a:pt x="838200" y="6350"/>
                  </a:lnTo>
                  <a:close/>
                </a:path>
                <a:path w="882650" h="234950">
                  <a:moveTo>
                    <a:pt x="882650" y="146050"/>
                  </a:moveTo>
                  <a:lnTo>
                    <a:pt x="850900" y="146050"/>
                  </a:lnTo>
                  <a:lnTo>
                    <a:pt x="850900" y="158750"/>
                  </a:lnTo>
                  <a:lnTo>
                    <a:pt x="876300" y="158750"/>
                  </a:lnTo>
                  <a:lnTo>
                    <a:pt x="882650" y="146050"/>
                  </a:lnTo>
                  <a:close/>
                </a:path>
                <a:path w="882650" h="234950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882650" h="234950">
                  <a:moveTo>
                    <a:pt x="838200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838200" y="12700"/>
                  </a:lnTo>
                  <a:lnTo>
                    <a:pt x="838200" y="6350"/>
                  </a:lnTo>
                  <a:close/>
                </a:path>
                <a:path w="882650" h="234950">
                  <a:moveTo>
                    <a:pt x="850900" y="6350"/>
                  </a:moveTo>
                  <a:lnTo>
                    <a:pt x="838200" y="6350"/>
                  </a:lnTo>
                  <a:lnTo>
                    <a:pt x="844550" y="12700"/>
                  </a:lnTo>
                  <a:lnTo>
                    <a:pt x="850900" y="12700"/>
                  </a:lnTo>
                  <a:lnTo>
                    <a:pt x="850900" y="635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29720" y="1715648"/>
              <a:ext cx="347345" cy="205104"/>
            </a:xfrm>
            <a:custGeom>
              <a:avLst/>
              <a:gdLst/>
              <a:ahLst/>
              <a:cxnLst/>
              <a:rect l="l" t="t" r="r" b="b"/>
              <a:pathLst>
                <a:path w="347345" h="205105">
                  <a:moveTo>
                    <a:pt x="271122" y="128397"/>
                  </a:moveTo>
                  <a:lnTo>
                    <a:pt x="308879" y="204768"/>
                  </a:lnTo>
                  <a:lnTo>
                    <a:pt x="340985" y="141270"/>
                  </a:lnTo>
                  <a:lnTo>
                    <a:pt x="302814" y="141265"/>
                  </a:lnTo>
                  <a:lnTo>
                    <a:pt x="302820" y="128539"/>
                  </a:lnTo>
                  <a:lnTo>
                    <a:pt x="271122" y="128397"/>
                  </a:lnTo>
                  <a:close/>
                </a:path>
                <a:path w="347345" h="205105">
                  <a:moveTo>
                    <a:pt x="302820" y="128539"/>
                  </a:moveTo>
                  <a:lnTo>
                    <a:pt x="302814" y="141265"/>
                  </a:lnTo>
                  <a:lnTo>
                    <a:pt x="315514" y="141270"/>
                  </a:lnTo>
                  <a:lnTo>
                    <a:pt x="315520" y="128596"/>
                  </a:lnTo>
                  <a:lnTo>
                    <a:pt x="302820" y="128539"/>
                  </a:lnTo>
                  <a:close/>
                </a:path>
                <a:path w="347345" h="205105">
                  <a:moveTo>
                    <a:pt x="315520" y="128596"/>
                  </a:moveTo>
                  <a:lnTo>
                    <a:pt x="315514" y="141270"/>
                  </a:lnTo>
                  <a:lnTo>
                    <a:pt x="340988" y="141265"/>
                  </a:lnTo>
                  <a:lnTo>
                    <a:pt x="347322" y="128739"/>
                  </a:lnTo>
                  <a:lnTo>
                    <a:pt x="315520" y="128596"/>
                  </a:lnTo>
                  <a:close/>
                </a:path>
                <a:path w="347345" h="205105">
                  <a:moveTo>
                    <a:pt x="302872" y="6347"/>
                  </a:moveTo>
                  <a:lnTo>
                    <a:pt x="302820" y="128539"/>
                  </a:lnTo>
                  <a:lnTo>
                    <a:pt x="315520" y="128596"/>
                  </a:lnTo>
                  <a:lnTo>
                    <a:pt x="315569" y="12700"/>
                  </a:lnTo>
                  <a:lnTo>
                    <a:pt x="309222" y="12700"/>
                  </a:lnTo>
                  <a:lnTo>
                    <a:pt x="302872" y="6347"/>
                  </a:lnTo>
                  <a:close/>
                </a:path>
                <a:path w="347345" h="205105">
                  <a:moveTo>
                    <a:pt x="31557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02869" y="12700"/>
                  </a:lnTo>
                  <a:lnTo>
                    <a:pt x="302872" y="6347"/>
                  </a:lnTo>
                  <a:lnTo>
                    <a:pt x="315571" y="6347"/>
                  </a:lnTo>
                  <a:lnTo>
                    <a:pt x="315574" y="0"/>
                  </a:lnTo>
                  <a:close/>
                </a:path>
                <a:path w="347345" h="205105">
                  <a:moveTo>
                    <a:pt x="315571" y="6347"/>
                  </a:moveTo>
                  <a:lnTo>
                    <a:pt x="302872" y="6347"/>
                  </a:lnTo>
                  <a:lnTo>
                    <a:pt x="309222" y="12700"/>
                  </a:lnTo>
                  <a:lnTo>
                    <a:pt x="315569" y="12700"/>
                  </a:lnTo>
                  <a:lnTo>
                    <a:pt x="315571" y="634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4942560" y="1708238"/>
            <a:ext cx="924560" cy="234950"/>
          </a:xfrm>
          <a:custGeom>
            <a:avLst/>
            <a:gdLst/>
            <a:ahLst/>
            <a:cxnLst/>
            <a:rect l="l" t="t" r="r" b="b"/>
            <a:pathLst>
              <a:path w="924560" h="234950">
                <a:moveTo>
                  <a:pt x="924369" y="146050"/>
                </a:moveTo>
                <a:lnTo>
                  <a:pt x="892619" y="146050"/>
                </a:lnTo>
                <a:lnTo>
                  <a:pt x="892619" y="12700"/>
                </a:lnTo>
                <a:lnTo>
                  <a:pt x="892619" y="6350"/>
                </a:lnTo>
                <a:lnTo>
                  <a:pt x="892619" y="0"/>
                </a:lnTo>
                <a:lnTo>
                  <a:pt x="456272" y="0"/>
                </a:lnTo>
                <a:lnTo>
                  <a:pt x="0" y="0"/>
                </a:lnTo>
                <a:lnTo>
                  <a:pt x="0" y="234950"/>
                </a:lnTo>
                <a:lnTo>
                  <a:pt x="12700" y="234950"/>
                </a:lnTo>
                <a:lnTo>
                  <a:pt x="12700" y="12700"/>
                </a:lnTo>
                <a:lnTo>
                  <a:pt x="443572" y="12700"/>
                </a:lnTo>
                <a:lnTo>
                  <a:pt x="443572" y="146050"/>
                </a:lnTo>
                <a:lnTo>
                  <a:pt x="411822" y="146050"/>
                </a:lnTo>
                <a:lnTo>
                  <a:pt x="449922" y="222250"/>
                </a:lnTo>
                <a:lnTo>
                  <a:pt x="481672" y="158750"/>
                </a:lnTo>
                <a:lnTo>
                  <a:pt x="488022" y="146050"/>
                </a:lnTo>
                <a:lnTo>
                  <a:pt x="456272" y="146050"/>
                </a:lnTo>
                <a:lnTo>
                  <a:pt x="456272" y="12700"/>
                </a:lnTo>
                <a:lnTo>
                  <a:pt x="879919" y="12700"/>
                </a:lnTo>
                <a:lnTo>
                  <a:pt x="879919" y="146050"/>
                </a:lnTo>
                <a:lnTo>
                  <a:pt x="848169" y="146050"/>
                </a:lnTo>
                <a:lnTo>
                  <a:pt x="886269" y="222250"/>
                </a:lnTo>
                <a:lnTo>
                  <a:pt x="918019" y="158750"/>
                </a:lnTo>
                <a:lnTo>
                  <a:pt x="924369" y="1460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37371" y="3480307"/>
            <a:ext cx="171767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cycles</a:t>
            </a:r>
            <a:r>
              <a:rPr sz="18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are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35305" algn="l"/>
              </a:tabLst>
            </a:pPr>
            <a:r>
              <a:rPr sz="18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15155" y="5527345"/>
            <a:ext cx="360045" cy="344805"/>
            <a:chOff x="7215155" y="5527345"/>
            <a:chExt cx="360045" cy="344805"/>
          </a:xfrm>
        </p:grpSpPr>
        <p:sp>
          <p:nvSpPr>
            <p:cNvPr id="14" name="object 14"/>
            <p:cNvSpPr/>
            <p:nvPr/>
          </p:nvSpPr>
          <p:spPr>
            <a:xfrm>
              <a:off x="7219918" y="5532108"/>
              <a:ext cx="350520" cy="335280"/>
            </a:xfrm>
            <a:custGeom>
              <a:avLst/>
              <a:gdLst/>
              <a:ahLst/>
              <a:cxnLst/>
              <a:rect l="l" t="t" r="r" b="b"/>
              <a:pathLst>
                <a:path w="350520" h="335279">
                  <a:moveTo>
                    <a:pt x="349982" y="0"/>
                  </a:moveTo>
                  <a:lnTo>
                    <a:pt x="0" y="0"/>
                  </a:lnTo>
                  <a:lnTo>
                    <a:pt x="0" y="335103"/>
                  </a:lnTo>
                  <a:lnTo>
                    <a:pt x="349982" y="335103"/>
                  </a:lnTo>
                  <a:lnTo>
                    <a:pt x="34998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19918" y="5532108"/>
              <a:ext cx="350520" cy="335280"/>
            </a:xfrm>
            <a:custGeom>
              <a:avLst/>
              <a:gdLst/>
              <a:ahLst/>
              <a:cxnLst/>
              <a:rect l="l" t="t" r="r" b="b"/>
              <a:pathLst>
                <a:path w="350520" h="335279">
                  <a:moveTo>
                    <a:pt x="0" y="0"/>
                  </a:moveTo>
                  <a:lnTo>
                    <a:pt x="349982" y="0"/>
                  </a:lnTo>
                  <a:lnTo>
                    <a:pt x="349982" y="335104"/>
                  </a:lnTo>
                  <a:lnTo>
                    <a:pt x="0" y="33510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60333" y="1965452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869617" y="5531812"/>
            <a:ext cx="360045" cy="344805"/>
            <a:chOff x="8869617" y="5531812"/>
            <a:chExt cx="360045" cy="344805"/>
          </a:xfrm>
        </p:grpSpPr>
        <p:sp>
          <p:nvSpPr>
            <p:cNvPr id="18" name="object 18"/>
            <p:cNvSpPr/>
            <p:nvPr/>
          </p:nvSpPr>
          <p:spPr>
            <a:xfrm>
              <a:off x="8874380" y="5536575"/>
              <a:ext cx="350520" cy="335280"/>
            </a:xfrm>
            <a:custGeom>
              <a:avLst/>
              <a:gdLst/>
              <a:ahLst/>
              <a:cxnLst/>
              <a:rect l="l" t="t" r="r" b="b"/>
              <a:pathLst>
                <a:path w="350520" h="335279">
                  <a:moveTo>
                    <a:pt x="349982" y="0"/>
                  </a:moveTo>
                  <a:lnTo>
                    <a:pt x="0" y="0"/>
                  </a:lnTo>
                  <a:lnTo>
                    <a:pt x="0" y="335104"/>
                  </a:lnTo>
                  <a:lnTo>
                    <a:pt x="349982" y="335104"/>
                  </a:lnTo>
                  <a:lnTo>
                    <a:pt x="34998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874380" y="5536575"/>
              <a:ext cx="350520" cy="335280"/>
            </a:xfrm>
            <a:custGeom>
              <a:avLst/>
              <a:gdLst/>
              <a:ahLst/>
              <a:cxnLst/>
              <a:rect l="l" t="t" r="r" b="b"/>
              <a:pathLst>
                <a:path w="350520" h="335279">
                  <a:moveTo>
                    <a:pt x="0" y="0"/>
                  </a:moveTo>
                  <a:lnTo>
                    <a:pt x="349982" y="0"/>
                  </a:lnTo>
                  <a:lnTo>
                    <a:pt x="349982" y="335104"/>
                  </a:lnTo>
                  <a:lnTo>
                    <a:pt x="0" y="33510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628666" y="5493964"/>
            <a:ext cx="7035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rk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71763" y="5500060"/>
            <a:ext cx="10439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marked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3215132"/>
            <a:ext cx="654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‘spaces’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6953" y="3123691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35" dirty="0">
                <a:solidFill>
                  <a:srgbClr val="404040"/>
                </a:solidFill>
              </a:rPr>
              <a:t>p</a:t>
            </a:r>
            <a:r>
              <a:rPr sz="3600" spc="-20" dirty="0">
                <a:solidFill>
                  <a:srgbClr val="404040"/>
                </a:solidFill>
              </a:rPr>
              <a:t>y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14" y="517651"/>
            <a:ext cx="7131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Copying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Fromspace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Tospace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1824038"/>
            <a:ext cx="2403475" cy="569595"/>
            <a:chOff x="2890837" y="1824038"/>
            <a:chExt cx="2403475" cy="569595"/>
          </a:xfrm>
        </p:grpSpPr>
        <p:sp>
          <p:nvSpPr>
            <p:cNvPr id="4" name="object 4"/>
            <p:cNvSpPr/>
            <p:nvPr/>
          </p:nvSpPr>
          <p:spPr>
            <a:xfrm>
              <a:off x="2895600" y="1874988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7600" y="1887202"/>
              <a:ext cx="290195" cy="443230"/>
            </a:xfrm>
            <a:custGeom>
              <a:avLst/>
              <a:gdLst/>
              <a:ahLst/>
              <a:cxnLst/>
              <a:rect l="l" t="t" r="r" b="b"/>
              <a:pathLst>
                <a:path w="290195" h="443230">
                  <a:moveTo>
                    <a:pt x="0" y="442939"/>
                  </a:moveTo>
                  <a:lnTo>
                    <a:pt x="290135" y="442939"/>
                  </a:lnTo>
                  <a:lnTo>
                    <a:pt x="290135" y="0"/>
                  </a:lnTo>
                  <a:lnTo>
                    <a:pt x="0" y="0"/>
                  </a:lnTo>
                  <a:lnTo>
                    <a:pt x="0" y="44293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57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4773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4773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52497" y="1960371"/>
            <a:ext cx="358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11192" y="1824038"/>
            <a:ext cx="746125" cy="569595"/>
            <a:chOff x="4311192" y="1824038"/>
            <a:chExt cx="746125" cy="569595"/>
          </a:xfrm>
        </p:grpSpPr>
        <p:sp>
          <p:nvSpPr>
            <p:cNvPr id="11" name="object 11"/>
            <p:cNvSpPr/>
            <p:nvPr/>
          </p:nvSpPr>
          <p:spPr>
            <a:xfrm>
              <a:off x="4315955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955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417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417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684175" y="1874988"/>
            <a:ext cx="3683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47632" y="1824038"/>
            <a:ext cx="377825" cy="569595"/>
            <a:chOff x="5047632" y="1824038"/>
            <a:chExt cx="377825" cy="569595"/>
          </a:xfrm>
        </p:grpSpPr>
        <p:sp>
          <p:nvSpPr>
            <p:cNvPr id="17" name="object 17"/>
            <p:cNvSpPr/>
            <p:nvPr/>
          </p:nvSpPr>
          <p:spPr>
            <a:xfrm>
              <a:off x="505239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5239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131135" y="1960371"/>
            <a:ext cx="163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71837" y="1824038"/>
            <a:ext cx="377825" cy="569595"/>
            <a:chOff x="3271837" y="1824038"/>
            <a:chExt cx="377825" cy="569595"/>
          </a:xfrm>
        </p:grpSpPr>
        <p:sp>
          <p:nvSpPr>
            <p:cNvPr id="21" name="object 21"/>
            <p:cNvSpPr/>
            <p:nvPr/>
          </p:nvSpPr>
          <p:spPr>
            <a:xfrm>
              <a:off x="327660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7660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270210" y="1874988"/>
            <a:ext cx="3810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665"/>
              </a:spcBef>
            </a:pP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90837" y="1600201"/>
            <a:ext cx="2405380" cy="2328545"/>
            <a:chOff x="2890837" y="1600201"/>
            <a:chExt cx="2405380" cy="2328545"/>
          </a:xfrm>
        </p:grpSpPr>
        <p:sp>
          <p:nvSpPr>
            <p:cNvPr id="25" name="object 25"/>
            <p:cNvSpPr/>
            <p:nvPr/>
          </p:nvSpPr>
          <p:spPr>
            <a:xfrm>
              <a:off x="2895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95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935130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35130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58286" y="1600212"/>
              <a:ext cx="2138045" cy="2108835"/>
            </a:xfrm>
            <a:custGeom>
              <a:avLst/>
              <a:gdLst/>
              <a:ahLst/>
              <a:cxnLst/>
              <a:rect l="l" t="t" r="r" b="b"/>
              <a:pathLst>
                <a:path w="2138045" h="2108835">
                  <a:moveTo>
                    <a:pt x="340512" y="864539"/>
                  </a:moveTo>
                  <a:lnTo>
                    <a:pt x="334162" y="851839"/>
                  </a:lnTo>
                  <a:lnTo>
                    <a:pt x="302412" y="788339"/>
                  </a:lnTo>
                  <a:lnTo>
                    <a:pt x="264312" y="864539"/>
                  </a:lnTo>
                  <a:lnTo>
                    <a:pt x="296062" y="864539"/>
                  </a:lnTo>
                  <a:lnTo>
                    <a:pt x="296062" y="1638731"/>
                  </a:lnTo>
                  <a:lnTo>
                    <a:pt x="0" y="1638731"/>
                  </a:lnTo>
                  <a:lnTo>
                    <a:pt x="0" y="1651431"/>
                  </a:lnTo>
                  <a:lnTo>
                    <a:pt x="308762" y="1651431"/>
                  </a:lnTo>
                  <a:lnTo>
                    <a:pt x="308762" y="1645081"/>
                  </a:lnTo>
                  <a:lnTo>
                    <a:pt x="308762" y="1638731"/>
                  </a:lnTo>
                  <a:lnTo>
                    <a:pt x="308762" y="864539"/>
                  </a:lnTo>
                  <a:lnTo>
                    <a:pt x="340512" y="864539"/>
                  </a:lnTo>
                  <a:close/>
                </a:path>
                <a:path w="2138045" h="2108835">
                  <a:moveTo>
                    <a:pt x="1018006" y="146050"/>
                  </a:moveTo>
                  <a:lnTo>
                    <a:pt x="986256" y="146050"/>
                  </a:lnTo>
                  <a:lnTo>
                    <a:pt x="986256" y="12700"/>
                  </a:lnTo>
                  <a:lnTo>
                    <a:pt x="986256" y="6350"/>
                  </a:lnTo>
                  <a:lnTo>
                    <a:pt x="986256" y="0"/>
                  </a:lnTo>
                  <a:lnTo>
                    <a:pt x="302412" y="0"/>
                  </a:lnTo>
                  <a:lnTo>
                    <a:pt x="302412" y="234950"/>
                  </a:lnTo>
                  <a:lnTo>
                    <a:pt x="315112" y="234950"/>
                  </a:lnTo>
                  <a:lnTo>
                    <a:pt x="315112" y="12700"/>
                  </a:lnTo>
                  <a:lnTo>
                    <a:pt x="973556" y="12700"/>
                  </a:lnTo>
                  <a:lnTo>
                    <a:pt x="973556" y="146050"/>
                  </a:lnTo>
                  <a:lnTo>
                    <a:pt x="941806" y="146050"/>
                  </a:lnTo>
                  <a:lnTo>
                    <a:pt x="979906" y="222250"/>
                  </a:lnTo>
                  <a:lnTo>
                    <a:pt x="1011656" y="158750"/>
                  </a:lnTo>
                  <a:lnTo>
                    <a:pt x="1018006" y="146050"/>
                  </a:lnTo>
                  <a:close/>
                </a:path>
                <a:path w="2138045" h="2108835">
                  <a:moveTo>
                    <a:pt x="1748091" y="866444"/>
                  </a:moveTo>
                  <a:lnTo>
                    <a:pt x="1741741" y="853744"/>
                  </a:lnTo>
                  <a:lnTo>
                    <a:pt x="1709991" y="790244"/>
                  </a:lnTo>
                  <a:lnTo>
                    <a:pt x="1671891" y="866444"/>
                  </a:lnTo>
                  <a:lnTo>
                    <a:pt x="1703641" y="866444"/>
                  </a:lnTo>
                  <a:lnTo>
                    <a:pt x="1703641" y="1056017"/>
                  </a:lnTo>
                  <a:lnTo>
                    <a:pt x="979906" y="1056017"/>
                  </a:lnTo>
                  <a:lnTo>
                    <a:pt x="979906" y="788339"/>
                  </a:lnTo>
                  <a:lnTo>
                    <a:pt x="967206" y="788339"/>
                  </a:lnTo>
                  <a:lnTo>
                    <a:pt x="967206" y="1068717"/>
                  </a:lnTo>
                  <a:lnTo>
                    <a:pt x="1716341" y="1068717"/>
                  </a:lnTo>
                  <a:lnTo>
                    <a:pt x="1716341" y="1062367"/>
                  </a:lnTo>
                  <a:lnTo>
                    <a:pt x="1716341" y="1056017"/>
                  </a:lnTo>
                  <a:lnTo>
                    <a:pt x="1716341" y="866444"/>
                  </a:lnTo>
                  <a:lnTo>
                    <a:pt x="1748091" y="866444"/>
                  </a:lnTo>
                  <a:close/>
                </a:path>
                <a:path w="2138045" h="2108835">
                  <a:moveTo>
                    <a:pt x="2137613" y="864539"/>
                  </a:moveTo>
                  <a:lnTo>
                    <a:pt x="2131263" y="851839"/>
                  </a:lnTo>
                  <a:lnTo>
                    <a:pt x="2099513" y="788339"/>
                  </a:lnTo>
                  <a:lnTo>
                    <a:pt x="2061413" y="864539"/>
                  </a:lnTo>
                  <a:lnTo>
                    <a:pt x="2093163" y="864539"/>
                  </a:lnTo>
                  <a:lnTo>
                    <a:pt x="2093163" y="2095665"/>
                  </a:lnTo>
                  <a:lnTo>
                    <a:pt x="21297" y="2095665"/>
                  </a:lnTo>
                  <a:lnTo>
                    <a:pt x="21297" y="2108365"/>
                  </a:lnTo>
                  <a:lnTo>
                    <a:pt x="2105863" y="2108365"/>
                  </a:lnTo>
                  <a:lnTo>
                    <a:pt x="2105863" y="2102015"/>
                  </a:lnTo>
                  <a:lnTo>
                    <a:pt x="2105863" y="2095665"/>
                  </a:lnTo>
                  <a:lnTo>
                    <a:pt x="2105863" y="864539"/>
                  </a:lnTo>
                  <a:lnTo>
                    <a:pt x="2137613" y="8645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667564" y="3657092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65998" y="4285763"/>
            <a:ext cx="305435" cy="295275"/>
            <a:chOff x="8165998" y="4285763"/>
            <a:chExt cx="305435" cy="295275"/>
          </a:xfrm>
        </p:grpSpPr>
        <p:sp>
          <p:nvSpPr>
            <p:cNvPr id="34" name="object 34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374139" y="1916684"/>
            <a:ext cx="123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164080" y="4820756"/>
            <a:ext cx="305435" cy="295275"/>
            <a:chOff x="8164080" y="4820756"/>
            <a:chExt cx="305435" cy="295275"/>
          </a:xfrm>
        </p:grpSpPr>
        <p:sp>
          <p:nvSpPr>
            <p:cNvPr id="39" name="object 39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6022808" y="1860547"/>
            <a:ext cx="2393950" cy="443230"/>
          </a:xfrm>
          <a:custGeom>
            <a:avLst/>
            <a:gdLst/>
            <a:ahLst/>
            <a:cxnLst/>
            <a:rect l="l" t="t" r="r" b="b"/>
            <a:pathLst>
              <a:path w="2393950" h="443230">
                <a:moveTo>
                  <a:pt x="0" y="0"/>
                </a:moveTo>
                <a:lnTo>
                  <a:pt x="2393431" y="0"/>
                </a:lnTo>
                <a:lnTo>
                  <a:pt x="2393431" y="442939"/>
                </a:lnTo>
                <a:lnTo>
                  <a:pt x="0" y="442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617721" y="1889252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513888" y="5344612"/>
            <a:ext cx="3771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14" y="517651"/>
            <a:ext cx="7131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Copying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Fromspace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Tospace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52837" y="1824038"/>
            <a:ext cx="668020" cy="569595"/>
            <a:chOff x="3652837" y="1824038"/>
            <a:chExt cx="668020" cy="569595"/>
          </a:xfrm>
        </p:grpSpPr>
        <p:sp>
          <p:nvSpPr>
            <p:cNvPr id="4" name="object 4"/>
            <p:cNvSpPr/>
            <p:nvPr/>
          </p:nvSpPr>
          <p:spPr>
            <a:xfrm>
              <a:off x="3657600" y="1887202"/>
              <a:ext cx="290195" cy="443230"/>
            </a:xfrm>
            <a:custGeom>
              <a:avLst/>
              <a:gdLst/>
              <a:ahLst/>
              <a:cxnLst/>
              <a:rect l="l" t="t" r="r" b="b"/>
              <a:pathLst>
                <a:path w="290195" h="443230">
                  <a:moveTo>
                    <a:pt x="0" y="442939"/>
                  </a:moveTo>
                  <a:lnTo>
                    <a:pt x="290135" y="442939"/>
                  </a:lnTo>
                  <a:lnTo>
                    <a:pt x="290135" y="0"/>
                  </a:lnTo>
                  <a:lnTo>
                    <a:pt x="0" y="0"/>
                  </a:lnTo>
                  <a:lnTo>
                    <a:pt x="0" y="44293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7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4773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4773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952497" y="1960371"/>
            <a:ext cx="358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11192" y="1824038"/>
            <a:ext cx="746125" cy="569595"/>
            <a:chOff x="4311192" y="1824038"/>
            <a:chExt cx="746125" cy="569595"/>
          </a:xfrm>
        </p:grpSpPr>
        <p:sp>
          <p:nvSpPr>
            <p:cNvPr id="10" name="object 10"/>
            <p:cNvSpPr/>
            <p:nvPr/>
          </p:nvSpPr>
          <p:spPr>
            <a:xfrm>
              <a:off x="4315955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15955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8417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417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684175" y="1874988"/>
            <a:ext cx="3683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47632" y="1824038"/>
            <a:ext cx="377825" cy="569595"/>
            <a:chOff x="5047632" y="1824038"/>
            <a:chExt cx="377825" cy="569595"/>
          </a:xfrm>
        </p:grpSpPr>
        <p:sp>
          <p:nvSpPr>
            <p:cNvPr id="16" name="object 16"/>
            <p:cNvSpPr/>
            <p:nvPr/>
          </p:nvSpPr>
          <p:spPr>
            <a:xfrm>
              <a:off x="505239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5239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52395" y="1874988"/>
            <a:ext cx="236854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27817" y="1824038"/>
            <a:ext cx="377825" cy="569595"/>
            <a:chOff x="6027817" y="1824038"/>
            <a:chExt cx="377825" cy="569595"/>
          </a:xfrm>
        </p:grpSpPr>
        <p:sp>
          <p:nvSpPr>
            <p:cNvPr id="20" name="object 20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027694" y="1860547"/>
            <a:ext cx="37338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780"/>
              </a:spcBef>
            </a:pP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90837" y="1600200"/>
            <a:ext cx="5530215" cy="2328545"/>
            <a:chOff x="2890837" y="1600200"/>
            <a:chExt cx="5530215" cy="2328545"/>
          </a:xfrm>
        </p:grpSpPr>
        <p:sp>
          <p:nvSpPr>
            <p:cNvPr id="24" name="object 24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35130" y="3480754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35130" y="3480754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58286" y="1600199"/>
              <a:ext cx="3096895" cy="2108835"/>
            </a:xfrm>
            <a:custGeom>
              <a:avLst/>
              <a:gdLst/>
              <a:ahLst/>
              <a:cxnLst/>
              <a:rect l="l" t="t" r="r" b="b"/>
              <a:pathLst>
                <a:path w="3096895" h="2108835">
                  <a:moveTo>
                    <a:pt x="1748091" y="866457"/>
                  </a:moveTo>
                  <a:lnTo>
                    <a:pt x="1741741" y="853757"/>
                  </a:lnTo>
                  <a:lnTo>
                    <a:pt x="1709991" y="790257"/>
                  </a:lnTo>
                  <a:lnTo>
                    <a:pt x="1671891" y="866457"/>
                  </a:lnTo>
                  <a:lnTo>
                    <a:pt x="1703641" y="866457"/>
                  </a:lnTo>
                  <a:lnTo>
                    <a:pt x="1703641" y="1056030"/>
                  </a:lnTo>
                  <a:lnTo>
                    <a:pt x="979906" y="1056030"/>
                  </a:lnTo>
                  <a:lnTo>
                    <a:pt x="979906" y="788352"/>
                  </a:lnTo>
                  <a:lnTo>
                    <a:pt x="967206" y="788352"/>
                  </a:lnTo>
                  <a:lnTo>
                    <a:pt x="967206" y="1068730"/>
                  </a:lnTo>
                  <a:lnTo>
                    <a:pt x="1716341" y="1068730"/>
                  </a:lnTo>
                  <a:lnTo>
                    <a:pt x="1716341" y="1062380"/>
                  </a:lnTo>
                  <a:lnTo>
                    <a:pt x="1716341" y="1056030"/>
                  </a:lnTo>
                  <a:lnTo>
                    <a:pt x="1716341" y="866457"/>
                  </a:lnTo>
                  <a:lnTo>
                    <a:pt x="1748091" y="866457"/>
                  </a:lnTo>
                  <a:close/>
                </a:path>
                <a:path w="3096895" h="2108835">
                  <a:moveTo>
                    <a:pt x="3071101" y="0"/>
                  </a:moveTo>
                  <a:lnTo>
                    <a:pt x="973556" y="0"/>
                  </a:lnTo>
                  <a:lnTo>
                    <a:pt x="973556" y="146050"/>
                  </a:lnTo>
                  <a:lnTo>
                    <a:pt x="941806" y="146050"/>
                  </a:lnTo>
                  <a:lnTo>
                    <a:pt x="979906" y="222250"/>
                  </a:lnTo>
                  <a:lnTo>
                    <a:pt x="1011656" y="158750"/>
                  </a:lnTo>
                  <a:lnTo>
                    <a:pt x="1018006" y="146050"/>
                  </a:lnTo>
                  <a:lnTo>
                    <a:pt x="986256" y="146050"/>
                  </a:lnTo>
                  <a:lnTo>
                    <a:pt x="986256" y="12700"/>
                  </a:lnTo>
                  <a:lnTo>
                    <a:pt x="3058401" y="12700"/>
                  </a:lnTo>
                  <a:lnTo>
                    <a:pt x="3058401" y="234950"/>
                  </a:lnTo>
                  <a:lnTo>
                    <a:pt x="3071101" y="234950"/>
                  </a:lnTo>
                  <a:lnTo>
                    <a:pt x="3071101" y="12700"/>
                  </a:lnTo>
                  <a:lnTo>
                    <a:pt x="3071101" y="6350"/>
                  </a:lnTo>
                  <a:lnTo>
                    <a:pt x="3071101" y="0"/>
                  </a:lnTo>
                  <a:close/>
                </a:path>
                <a:path w="3096895" h="2108835">
                  <a:moveTo>
                    <a:pt x="3096501" y="864552"/>
                  </a:moveTo>
                  <a:lnTo>
                    <a:pt x="3090151" y="851852"/>
                  </a:lnTo>
                  <a:lnTo>
                    <a:pt x="3058401" y="788352"/>
                  </a:lnTo>
                  <a:lnTo>
                    <a:pt x="3020301" y="864552"/>
                  </a:lnTo>
                  <a:lnTo>
                    <a:pt x="3052051" y="864552"/>
                  </a:lnTo>
                  <a:lnTo>
                    <a:pt x="3052051" y="1638744"/>
                  </a:lnTo>
                  <a:lnTo>
                    <a:pt x="2105863" y="1638744"/>
                  </a:lnTo>
                  <a:lnTo>
                    <a:pt x="2105863" y="864552"/>
                  </a:lnTo>
                  <a:lnTo>
                    <a:pt x="2137613" y="864552"/>
                  </a:lnTo>
                  <a:lnTo>
                    <a:pt x="2131263" y="851852"/>
                  </a:lnTo>
                  <a:lnTo>
                    <a:pt x="2099513" y="788352"/>
                  </a:lnTo>
                  <a:lnTo>
                    <a:pt x="2061413" y="864552"/>
                  </a:lnTo>
                  <a:lnTo>
                    <a:pt x="2093163" y="864552"/>
                  </a:lnTo>
                  <a:lnTo>
                    <a:pt x="2093163" y="1638744"/>
                  </a:lnTo>
                  <a:lnTo>
                    <a:pt x="0" y="1638744"/>
                  </a:lnTo>
                  <a:lnTo>
                    <a:pt x="0" y="1651444"/>
                  </a:lnTo>
                  <a:lnTo>
                    <a:pt x="2093163" y="1651444"/>
                  </a:lnTo>
                  <a:lnTo>
                    <a:pt x="2093163" y="2095677"/>
                  </a:lnTo>
                  <a:lnTo>
                    <a:pt x="21297" y="2095677"/>
                  </a:lnTo>
                  <a:lnTo>
                    <a:pt x="21297" y="2108377"/>
                  </a:lnTo>
                  <a:lnTo>
                    <a:pt x="2105863" y="2108377"/>
                  </a:lnTo>
                  <a:lnTo>
                    <a:pt x="2105863" y="2102027"/>
                  </a:lnTo>
                  <a:lnTo>
                    <a:pt x="2105863" y="2095677"/>
                  </a:lnTo>
                  <a:lnTo>
                    <a:pt x="2105863" y="1651444"/>
                  </a:lnTo>
                  <a:lnTo>
                    <a:pt x="3064751" y="1651444"/>
                  </a:lnTo>
                  <a:lnTo>
                    <a:pt x="3064751" y="1645094"/>
                  </a:lnTo>
                  <a:lnTo>
                    <a:pt x="3064751" y="1638744"/>
                  </a:lnTo>
                  <a:lnTo>
                    <a:pt x="3064751" y="864552"/>
                  </a:lnTo>
                  <a:lnTo>
                    <a:pt x="3096501" y="86455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22808" y="186054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95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895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895600" y="1874988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667564" y="3657092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65998" y="4285763"/>
            <a:ext cx="305435" cy="295275"/>
            <a:chOff x="8165998" y="4285763"/>
            <a:chExt cx="305435" cy="295275"/>
          </a:xfrm>
        </p:grpSpPr>
        <p:sp>
          <p:nvSpPr>
            <p:cNvPr id="35" name="object 35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374139" y="1916684"/>
            <a:ext cx="123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164080" y="4820756"/>
            <a:ext cx="305435" cy="295275"/>
            <a:chOff x="8164080" y="4820756"/>
            <a:chExt cx="305435" cy="295275"/>
          </a:xfrm>
        </p:grpSpPr>
        <p:sp>
          <p:nvSpPr>
            <p:cNvPr id="40" name="object 40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617721" y="1889252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513888" y="5344612"/>
            <a:ext cx="3771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14" y="517651"/>
            <a:ext cx="7131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Copying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Fromspace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Tospace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52837" y="1824038"/>
            <a:ext cx="3133725" cy="569595"/>
            <a:chOff x="3652837" y="1824038"/>
            <a:chExt cx="3133725" cy="569595"/>
          </a:xfrm>
        </p:grpSpPr>
        <p:sp>
          <p:nvSpPr>
            <p:cNvPr id="4" name="object 4"/>
            <p:cNvSpPr/>
            <p:nvPr/>
          </p:nvSpPr>
          <p:spPr>
            <a:xfrm>
              <a:off x="3657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7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1358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1358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11952" y="1865309"/>
            <a:ext cx="370205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0731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45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11192" y="1824038"/>
            <a:ext cx="746125" cy="569595"/>
            <a:chOff x="4311192" y="1824038"/>
            <a:chExt cx="746125" cy="569595"/>
          </a:xfrm>
        </p:grpSpPr>
        <p:sp>
          <p:nvSpPr>
            <p:cNvPr id="10" name="object 10"/>
            <p:cNvSpPr/>
            <p:nvPr/>
          </p:nvSpPr>
          <p:spPr>
            <a:xfrm>
              <a:off x="4315955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15955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8417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417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684175" y="1874988"/>
            <a:ext cx="3683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47632" y="1824038"/>
            <a:ext cx="377825" cy="569595"/>
            <a:chOff x="5047632" y="1824038"/>
            <a:chExt cx="377825" cy="569595"/>
          </a:xfrm>
        </p:grpSpPr>
        <p:sp>
          <p:nvSpPr>
            <p:cNvPr id="16" name="object 16"/>
            <p:cNvSpPr/>
            <p:nvPr/>
          </p:nvSpPr>
          <p:spPr>
            <a:xfrm>
              <a:off x="505239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5239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52395" y="1874988"/>
            <a:ext cx="236854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27817" y="1824038"/>
            <a:ext cx="377825" cy="569595"/>
            <a:chOff x="6027817" y="1824038"/>
            <a:chExt cx="377825" cy="569595"/>
          </a:xfrm>
        </p:grpSpPr>
        <p:sp>
          <p:nvSpPr>
            <p:cNvPr id="20" name="object 20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027694" y="1860547"/>
            <a:ext cx="37973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780"/>
              </a:spcBef>
            </a:pP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90837" y="1600201"/>
            <a:ext cx="5530215" cy="2328545"/>
            <a:chOff x="2890837" y="1600201"/>
            <a:chExt cx="5530215" cy="2328545"/>
          </a:xfrm>
        </p:grpSpPr>
        <p:sp>
          <p:nvSpPr>
            <p:cNvPr id="24" name="object 24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35130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35130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58286" y="1600212"/>
              <a:ext cx="3484245" cy="2108835"/>
            </a:xfrm>
            <a:custGeom>
              <a:avLst/>
              <a:gdLst/>
              <a:ahLst/>
              <a:cxnLst/>
              <a:rect l="l" t="t" r="r" b="b"/>
              <a:pathLst>
                <a:path w="3484245" h="2108835">
                  <a:moveTo>
                    <a:pt x="3452101" y="781989"/>
                  </a:moveTo>
                  <a:lnTo>
                    <a:pt x="3439401" y="781989"/>
                  </a:lnTo>
                  <a:lnTo>
                    <a:pt x="3439401" y="1004239"/>
                  </a:lnTo>
                  <a:lnTo>
                    <a:pt x="3064751" y="1004239"/>
                  </a:lnTo>
                  <a:lnTo>
                    <a:pt x="3064751" y="864539"/>
                  </a:lnTo>
                  <a:lnTo>
                    <a:pt x="3096501" y="864539"/>
                  </a:lnTo>
                  <a:lnTo>
                    <a:pt x="3090151" y="851839"/>
                  </a:lnTo>
                  <a:lnTo>
                    <a:pt x="3058401" y="788339"/>
                  </a:lnTo>
                  <a:lnTo>
                    <a:pt x="3020301" y="864539"/>
                  </a:lnTo>
                  <a:lnTo>
                    <a:pt x="3052051" y="864539"/>
                  </a:lnTo>
                  <a:lnTo>
                    <a:pt x="3052051" y="1004239"/>
                  </a:lnTo>
                  <a:lnTo>
                    <a:pt x="3052051" y="1016939"/>
                  </a:lnTo>
                  <a:lnTo>
                    <a:pt x="3052051" y="1638731"/>
                  </a:lnTo>
                  <a:lnTo>
                    <a:pt x="2105863" y="1638731"/>
                  </a:lnTo>
                  <a:lnTo>
                    <a:pt x="2105863" y="1016939"/>
                  </a:lnTo>
                  <a:lnTo>
                    <a:pt x="3052051" y="1016939"/>
                  </a:lnTo>
                  <a:lnTo>
                    <a:pt x="3052051" y="1004239"/>
                  </a:lnTo>
                  <a:lnTo>
                    <a:pt x="2105863" y="1004239"/>
                  </a:lnTo>
                  <a:lnTo>
                    <a:pt x="2105863" y="864539"/>
                  </a:lnTo>
                  <a:lnTo>
                    <a:pt x="2137613" y="864539"/>
                  </a:lnTo>
                  <a:lnTo>
                    <a:pt x="2131263" y="851839"/>
                  </a:lnTo>
                  <a:lnTo>
                    <a:pt x="2099513" y="788339"/>
                  </a:lnTo>
                  <a:lnTo>
                    <a:pt x="2061413" y="864539"/>
                  </a:lnTo>
                  <a:lnTo>
                    <a:pt x="2093163" y="864539"/>
                  </a:lnTo>
                  <a:lnTo>
                    <a:pt x="2093163" y="1004239"/>
                  </a:lnTo>
                  <a:lnTo>
                    <a:pt x="1722691" y="1004239"/>
                  </a:lnTo>
                  <a:lnTo>
                    <a:pt x="1722691" y="870889"/>
                  </a:lnTo>
                  <a:lnTo>
                    <a:pt x="1754441" y="870889"/>
                  </a:lnTo>
                  <a:lnTo>
                    <a:pt x="1748091" y="858189"/>
                  </a:lnTo>
                  <a:lnTo>
                    <a:pt x="1716341" y="794689"/>
                  </a:lnTo>
                  <a:lnTo>
                    <a:pt x="1678241" y="870889"/>
                  </a:lnTo>
                  <a:lnTo>
                    <a:pt x="1709991" y="870889"/>
                  </a:lnTo>
                  <a:lnTo>
                    <a:pt x="1709991" y="1016939"/>
                  </a:lnTo>
                  <a:lnTo>
                    <a:pt x="2093163" y="1016939"/>
                  </a:lnTo>
                  <a:lnTo>
                    <a:pt x="2093163" y="1638731"/>
                  </a:lnTo>
                  <a:lnTo>
                    <a:pt x="0" y="1638731"/>
                  </a:lnTo>
                  <a:lnTo>
                    <a:pt x="0" y="1651431"/>
                  </a:lnTo>
                  <a:lnTo>
                    <a:pt x="2093163" y="1651431"/>
                  </a:lnTo>
                  <a:lnTo>
                    <a:pt x="2093163" y="2095665"/>
                  </a:lnTo>
                  <a:lnTo>
                    <a:pt x="21297" y="2095665"/>
                  </a:lnTo>
                  <a:lnTo>
                    <a:pt x="21297" y="2108365"/>
                  </a:lnTo>
                  <a:lnTo>
                    <a:pt x="2105863" y="2108365"/>
                  </a:lnTo>
                  <a:lnTo>
                    <a:pt x="2105863" y="2102015"/>
                  </a:lnTo>
                  <a:lnTo>
                    <a:pt x="2105863" y="2095665"/>
                  </a:lnTo>
                  <a:lnTo>
                    <a:pt x="2105863" y="1651431"/>
                  </a:lnTo>
                  <a:lnTo>
                    <a:pt x="3064751" y="1651431"/>
                  </a:lnTo>
                  <a:lnTo>
                    <a:pt x="3064751" y="1645081"/>
                  </a:lnTo>
                  <a:lnTo>
                    <a:pt x="3064751" y="1638731"/>
                  </a:lnTo>
                  <a:lnTo>
                    <a:pt x="3064751" y="1016939"/>
                  </a:lnTo>
                  <a:lnTo>
                    <a:pt x="3452101" y="1016939"/>
                  </a:lnTo>
                  <a:lnTo>
                    <a:pt x="3452101" y="1010589"/>
                  </a:lnTo>
                  <a:lnTo>
                    <a:pt x="3452101" y="1004239"/>
                  </a:lnTo>
                  <a:lnTo>
                    <a:pt x="3452101" y="781989"/>
                  </a:lnTo>
                  <a:close/>
                </a:path>
                <a:path w="3484245" h="2108835">
                  <a:moveTo>
                    <a:pt x="3483851" y="146050"/>
                  </a:moveTo>
                  <a:lnTo>
                    <a:pt x="3452101" y="146050"/>
                  </a:lnTo>
                  <a:lnTo>
                    <a:pt x="3452101" y="12700"/>
                  </a:lnTo>
                  <a:lnTo>
                    <a:pt x="3452101" y="6350"/>
                  </a:lnTo>
                  <a:lnTo>
                    <a:pt x="3452101" y="0"/>
                  </a:lnTo>
                  <a:lnTo>
                    <a:pt x="3058401" y="0"/>
                  </a:lnTo>
                  <a:lnTo>
                    <a:pt x="3058401" y="234950"/>
                  </a:lnTo>
                  <a:lnTo>
                    <a:pt x="3071101" y="234950"/>
                  </a:lnTo>
                  <a:lnTo>
                    <a:pt x="3071101" y="12700"/>
                  </a:lnTo>
                  <a:lnTo>
                    <a:pt x="3439401" y="12700"/>
                  </a:lnTo>
                  <a:lnTo>
                    <a:pt x="3439401" y="146050"/>
                  </a:lnTo>
                  <a:lnTo>
                    <a:pt x="3407651" y="146050"/>
                  </a:lnTo>
                  <a:lnTo>
                    <a:pt x="3445751" y="222250"/>
                  </a:lnTo>
                  <a:lnTo>
                    <a:pt x="3477501" y="158750"/>
                  </a:lnTo>
                  <a:lnTo>
                    <a:pt x="3483851" y="14605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22808" y="186054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95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895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895600" y="1874988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667564" y="3657092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65998" y="4285763"/>
            <a:ext cx="305435" cy="295275"/>
            <a:chOff x="8165998" y="4285763"/>
            <a:chExt cx="305435" cy="295275"/>
          </a:xfrm>
        </p:grpSpPr>
        <p:sp>
          <p:nvSpPr>
            <p:cNvPr id="35" name="object 35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374139" y="1916684"/>
            <a:ext cx="123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164080" y="4820756"/>
            <a:ext cx="305435" cy="295275"/>
            <a:chOff x="8164080" y="4820756"/>
            <a:chExt cx="305435" cy="295275"/>
          </a:xfrm>
        </p:grpSpPr>
        <p:sp>
          <p:nvSpPr>
            <p:cNvPr id="40" name="object 40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617721" y="1889252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513888" y="5344612"/>
            <a:ext cx="3771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14" y="517651"/>
            <a:ext cx="7131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Copying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Fromspace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Tospace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52837" y="1824038"/>
            <a:ext cx="3133725" cy="569595"/>
            <a:chOff x="3652837" y="1824038"/>
            <a:chExt cx="3133725" cy="569595"/>
          </a:xfrm>
        </p:grpSpPr>
        <p:sp>
          <p:nvSpPr>
            <p:cNvPr id="4" name="object 4"/>
            <p:cNvSpPr/>
            <p:nvPr/>
          </p:nvSpPr>
          <p:spPr>
            <a:xfrm>
              <a:off x="3657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7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1358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1358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07189" y="1860547"/>
            <a:ext cx="38100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885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11192" y="1824038"/>
            <a:ext cx="2856865" cy="569595"/>
            <a:chOff x="4311192" y="1824038"/>
            <a:chExt cx="2856865" cy="569595"/>
          </a:xfrm>
        </p:grpSpPr>
        <p:sp>
          <p:nvSpPr>
            <p:cNvPr id="10" name="object 10"/>
            <p:cNvSpPr/>
            <p:nvPr/>
          </p:nvSpPr>
          <p:spPr>
            <a:xfrm>
              <a:off x="6794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94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5955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15955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792952" y="1865309"/>
            <a:ext cx="370205" cy="43370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0731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45"/>
              </a:spcBef>
            </a:pP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47632" y="1824038"/>
            <a:ext cx="377825" cy="569595"/>
            <a:chOff x="5047632" y="1824038"/>
            <a:chExt cx="377825" cy="569595"/>
          </a:xfrm>
        </p:grpSpPr>
        <p:sp>
          <p:nvSpPr>
            <p:cNvPr id="16" name="object 16"/>
            <p:cNvSpPr/>
            <p:nvPr/>
          </p:nvSpPr>
          <p:spPr>
            <a:xfrm>
              <a:off x="505239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52395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52395" y="1874988"/>
            <a:ext cx="236854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0"/>
              </a:spcBef>
            </a:pP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27817" y="1824038"/>
            <a:ext cx="377825" cy="569595"/>
            <a:chOff x="6027817" y="1824038"/>
            <a:chExt cx="377825" cy="569595"/>
          </a:xfrm>
        </p:grpSpPr>
        <p:sp>
          <p:nvSpPr>
            <p:cNvPr id="20" name="object 20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027694" y="1860547"/>
            <a:ext cx="379730" cy="443230"/>
          </a:xfrm>
          <a:prstGeom prst="rect">
            <a:avLst/>
          </a:prstGeom>
          <a:solidFill>
            <a:srgbClr val="CCFFCC"/>
          </a:solidFill>
          <a:ln w="9525">
            <a:solidFill>
              <a:srgbClr val="40404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780"/>
              </a:spcBef>
            </a:pP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90837" y="1600201"/>
            <a:ext cx="5530215" cy="2328545"/>
            <a:chOff x="2890837" y="1600201"/>
            <a:chExt cx="5530215" cy="2328545"/>
          </a:xfrm>
        </p:grpSpPr>
        <p:sp>
          <p:nvSpPr>
            <p:cNvPr id="24" name="object 24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35130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35130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58286" y="1600212"/>
              <a:ext cx="3865245" cy="2108835"/>
            </a:xfrm>
            <a:custGeom>
              <a:avLst/>
              <a:gdLst/>
              <a:ahLst/>
              <a:cxnLst/>
              <a:rect l="l" t="t" r="r" b="b"/>
              <a:pathLst>
                <a:path w="3865245" h="2108835">
                  <a:moveTo>
                    <a:pt x="3096501" y="864539"/>
                  </a:moveTo>
                  <a:lnTo>
                    <a:pt x="3090151" y="851839"/>
                  </a:lnTo>
                  <a:lnTo>
                    <a:pt x="3058401" y="788339"/>
                  </a:lnTo>
                  <a:lnTo>
                    <a:pt x="3020301" y="864539"/>
                  </a:lnTo>
                  <a:lnTo>
                    <a:pt x="3052051" y="864539"/>
                  </a:lnTo>
                  <a:lnTo>
                    <a:pt x="3052051" y="1638731"/>
                  </a:lnTo>
                  <a:lnTo>
                    <a:pt x="2105863" y="1638731"/>
                  </a:lnTo>
                  <a:lnTo>
                    <a:pt x="2105863" y="864539"/>
                  </a:lnTo>
                  <a:lnTo>
                    <a:pt x="2137613" y="864539"/>
                  </a:lnTo>
                  <a:lnTo>
                    <a:pt x="2131263" y="851839"/>
                  </a:lnTo>
                  <a:lnTo>
                    <a:pt x="2099513" y="788339"/>
                  </a:lnTo>
                  <a:lnTo>
                    <a:pt x="2061413" y="864539"/>
                  </a:lnTo>
                  <a:lnTo>
                    <a:pt x="2093163" y="864539"/>
                  </a:lnTo>
                  <a:lnTo>
                    <a:pt x="2093163" y="1638731"/>
                  </a:lnTo>
                  <a:lnTo>
                    <a:pt x="0" y="1638731"/>
                  </a:lnTo>
                  <a:lnTo>
                    <a:pt x="0" y="1651431"/>
                  </a:lnTo>
                  <a:lnTo>
                    <a:pt x="2093163" y="1651431"/>
                  </a:lnTo>
                  <a:lnTo>
                    <a:pt x="2093163" y="2095665"/>
                  </a:lnTo>
                  <a:lnTo>
                    <a:pt x="21297" y="2095665"/>
                  </a:lnTo>
                  <a:lnTo>
                    <a:pt x="21297" y="2108365"/>
                  </a:lnTo>
                  <a:lnTo>
                    <a:pt x="2105863" y="2108365"/>
                  </a:lnTo>
                  <a:lnTo>
                    <a:pt x="2105863" y="2102015"/>
                  </a:lnTo>
                  <a:lnTo>
                    <a:pt x="2105863" y="2095665"/>
                  </a:lnTo>
                  <a:lnTo>
                    <a:pt x="2105863" y="1651431"/>
                  </a:lnTo>
                  <a:lnTo>
                    <a:pt x="3064751" y="1651431"/>
                  </a:lnTo>
                  <a:lnTo>
                    <a:pt x="3064751" y="1645081"/>
                  </a:lnTo>
                  <a:lnTo>
                    <a:pt x="3064751" y="1638731"/>
                  </a:lnTo>
                  <a:lnTo>
                    <a:pt x="3064751" y="864539"/>
                  </a:lnTo>
                  <a:lnTo>
                    <a:pt x="3096501" y="864539"/>
                  </a:lnTo>
                  <a:close/>
                </a:path>
                <a:path w="3865245" h="2108835">
                  <a:moveTo>
                    <a:pt x="3483851" y="146050"/>
                  </a:moveTo>
                  <a:lnTo>
                    <a:pt x="3452101" y="146050"/>
                  </a:lnTo>
                  <a:lnTo>
                    <a:pt x="3452101" y="12700"/>
                  </a:lnTo>
                  <a:lnTo>
                    <a:pt x="3452101" y="6350"/>
                  </a:lnTo>
                  <a:lnTo>
                    <a:pt x="3452101" y="0"/>
                  </a:lnTo>
                  <a:lnTo>
                    <a:pt x="3058401" y="0"/>
                  </a:lnTo>
                  <a:lnTo>
                    <a:pt x="3058401" y="234950"/>
                  </a:lnTo>
                  <a:lnTo>
                    <a:pt x="3071101" y="234950"/>
                  </a:lnTo>
                  <a:lnTo>
                    <a:pt x="3071101" y="12700"/>
                  </a:lnTo>
                  <a:lnTo>
                    <a:pt x="3439401" y="12700"/>
                  </a:lnTo>
                  <a:lnTo>
                    <a:pt x="3439401" y="146050"/>
                  </a:lnTo>
                  <a:lnTo>
                    <a:pt x="3407651" y="146050"/>
                  </a:lnTo>
                  <a:lnTo>
                    <a:pt x="3445751" y="222250"/>
                  </a:lnTo>
                  <a:lnTo>
                    <a:pt x="3477501" y="158750"/>
                  </a:lnTo>
                  <a:lnTo>
                    <a:pt x="3483851" y="146050"/>
                  </a:lnTo>
                  <a:close/>
                </a:path>
                <a:path w="3865245" h="2108835">
                  <a:moveTo>
                    <a:pt x="3864851" y="870889"/>
                  </a:moveTo>
                  <a:lnTo>
                    <a:pt x="3858501" y="858189"/>
                  </a:lnTo>
                  <a:lnTo>
                    <a:pt x="3826751" y="794689"/>
                  </a:lnTo>
                  <a:lnTo>
                    <a:pt x="3788651" y="870889"/>
                  </a:lnTo>
                  <a:lnTo>
                    <a:pt x="3820401" y="870889"/>
                  </a:lnTo>
                  <a:lnTo>
                    <a:pt x="3820401" y="1004239"/>
                  </a:lnTo>
                  <a:lnTo>
                    <a:pt x="3452101" y="1004239"/>
                  </a:lnTo>
                  <a:lnTo>
                    <a:pt x="3452101" y="781989"/>
                  </a:lnTo>
                  <a:lnTo>
                    <a:pt x="3439401" y="781989"/>
                  </a:lnTo>
                  <a:lnTo>
                    <a:pt x="3439401" y="1016939"/>
                  </a:lnTo>
                  <a:lnTo>
                    <a:pt x="3833101" y="1016939"/>
                  </a:lnTo>
                  <a:lnTo>
                    <a:pt x="3833101" y="1010589"/>
                  </a:lnTo>
                  <a:lnTo>
                    <a:pt x="3833101" y="1004239"/>
                  </a:lnTo>
                  <a:lnTo>
                    <a:pt x="3833101" y="870889"/>
                  </a:lnTo>
                  <a:lnTo>
                    <a:pt x="3864851" y="87088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22808" y="186054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95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368219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368219" y="442939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895600" y="1887202"/>
              <a:ext cx="368300" cy="443230"/>
            </a:xfrm>
            <a:custGeom>
              <a:avLst/>
              <a:gdLst/>
              <a:ahLst/>
              <a:cxnLst/>
              <a:rect l="l" t="t" r="r" b="b"/>
              <a:pathLst>
                <a:path w="368300" h="443230">
                  <a:moveTo>
                    <a:pt x="0" y="0"/>
                  </a:moveTo>
                  <a:lnTo>
                    <a:pt x="368220" y="0"/>
                  </a:lnTo>
                  <a:lnTo>
                    <a:pt x="368220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895600" y="1874988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667564" y="3657092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65998" y="4285763"/>
            <a:ext cx="305435" cy="295275"/>
            <a:chOff x="8165998" y="4285763"/>
            <a:chExt cx="305435" cy="295275"/>
          </a:xfrm>
        </p:grpSpPr>
        <p:sp>
          <p:nvSpPr>
            <p:cNvPr id="35" name="object 35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374139" y="1916684"/>
            <a:ext cx="123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164080" y="4820756"/>
            <a:ext cx="305435" cy="295275"/>
            <a:chOff x="8164080" y="4820756"/>
            <a:chExt cx="305435" cy="295275"/>
          </a:xfrm>
        </p:grpSpPr>
        <p:sp>
          <p:nvSpPr>
            <p:cNvPr id="40" name="object 40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617721" y="1889252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513888" y="5344612"/>
            <a:ext cx="3771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14" y="517651"/>
            <a:ext cx="7131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Copying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Fromspace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Tospace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90837" y="1870226"/>
          <a:ext cx="2407920" cy="45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93700"/>
                <a:gridCol w="368300"/>
                <a:gridCol w="290194"/>
                <a:gridCol w="368300"/>
                <a:gridCol w="605155"/>
              </a:tblGrid>
              <a:tr h="442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408817" y="1824038"/>
            <a:ext cx="377825" cy="569595"/>
            <a:chOff x="6408817" y="1824038"/>
            <a:chExt cx="377825" cy="569595"/>
          </a:xfrm>
        </p:grpSpPr>
        <p:sp>
          <p:nvSpPr>
            <p:cNvPr id="5" name="object 5"/>
            <p:cNvSpPr/>
            <p:nvPr/>
          </p:nvSpPr>
          <p:spPr>
            <a:xfrm>
              <a:off x="6413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13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411952" y="1849436"/>
            <a:ext cx="371475" cy="44958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2318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70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89817" y="1824038"/>
            <a:ext cx="377825" cy="569595"/>
            <a:chOff x="6789817" y="1824038"/>
            <a:chExt cx="377825" cy="569595"/>
          </a:xfrm>
        </p:grpSpPr>
        <p:sp>
          <p:nvSpPr>
            <p:cNvPr id="9" name="object 9"/>
            <p:cNvSpPr/>
            <p:nvPr/>
          </p:nvSpPr>
          <p:spPr>
            <a:xfrm>
              <a:off x="6794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94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792952" y="1849436"/>
            <a:ext cx="365125" cy="44958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2318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70"/>
              </a:spcBef>
            </a:pP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58037" y="1824038"/>
            <a:ext cx="377825" cy="569595"/>
            <a:chOff x="7158037" y="1824038"/>
            <a:chExt cx="377825" cy="569595"/>
          </a:xfrm>
        </p:grpSpPr>
        <p:sp>
          <p:nvSpPr>
            <p:cNvPr id="13" name="object 13"/>
            <p:cNvSpPr/>
            <p:nvPr/>
          </p:nvSpPr>
          <p:spPr>
            <a:xfrm>
              <a:off x="716280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280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167562" y="1849436"/>
            <a:ext cx="363855" cy="44958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2318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70"/>
              </a:spcBef>
            </a:pP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27817" y="1824038"/>
            <a:ext cx="377825" cy="569595"/>
            <a:chOff x="6027817" y="1824038"/>
            <a:chExt cx="377825" cy="569595"/>
          </a:xfrm>
        </p:grpSpPr>
        <p:sp>
          <p:nvSpPr>
            <p:cNvPr id="17" name="object 17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032456" y="1849436"/>
            <a:ext cx="370205" cy="44958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104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70"/>
              </a:spcBef>
            </a:pP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30367" y="1600201"/>
            <a:ext cx="5490845" cy="2328545"/>
            <a:chOff x="2930367" y="1600201"/>
            <a:chExt cx="5490845" cy="2328545"/>
          </a:xfrm>
        </p:grpSpPr>
        <p:sp>
          <p:nvSpPr>
            <p:cNvPr id="21" name="object 21"/>
            <p:cNvSpPr/>
            <p:nvPr/>
          </p:nvSpPr>
          <p:spPr>
            <a:xfrm>
              <a:off x="2935129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35129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35129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35129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58286" y="1600212"/>
              <a:ext cx="4227195" cy="2108835"/>
            </a:xfrm>
            <a:custGeom>
              <a:avLst/>
              <a:gdLst/>
              <a:ahLst/>
              <a:cxnLst/>
              <a:rect l="l" t="t" r="r" b="b"/>
              <a:pathLst>
                <a:path w="4227195" h="2108835">
                  <a:moveTo>
                    <a:pt x="3096501" y="864539"/>
                  </a:moveTo>
                  <a:lnTo>
                    <a:pt x="3090151" y="851839"/>
                  </a:lnTo>
                  <a:lnTo>
                    <a:pt x="3058401" y="788339"/>
                  </a:lnTo>
                  <a:lnTo>
                    <a:pt x="3020301" y="864539"/>
                  </a:lnTo>
                  <a:lnTo>
                    <a:pt x="3052051" y="864539"/>
                  </a:lnTo>
                  <a:lnTo>
                    <a:pt x="3052051" y="1638731"/>
                  </a:lnTo>
                  <a:lnTo>
                    <a:pt x="0" y="1638731"/>
                  </a:lnTo>
                  <a:lnTo>
                    <a:pt x="0" y="1651431"/>
                  </a:lnTo>
                  <a:lnTo>
                    <a:pt x="3064751" y="1651431"/>
                  </a:lnTo>
                  <a:lnTo>
                    <a:pt x="3064751" y="1645081"/>
                  </a:lnTo>
                  <a:lnTo>
                    <a:pt x="3064751" y="1638731"/>
                  </a:lnTo>
                  <a:lnTo>
                    <a:pt x="3064751" y="864539"/>
                  </a:lnTo>
                  <a:lnTo>
                    <a:pt x="3096501" y="864539"/>
                  </a:lnTo>
                  <a:close/>
                </a:path>
                <a:path w="4227195" h="2108835">
                  <a:moveTo>
                    <a:pt x="3483851" y="146050"/>
                  </a:moveTo>
                  <a:lnTo>
                    <a:pt x="3452101" y="146050"/>
                  </a:lnTo>
                  <a:lnTo>
                    <a:pt x="3452101" y="12700"/>
                  </a:lnTo>
                  <a:lnTo>
                    <a:pt x="3452101" y="6350"/>
                  </a:lnTo>
                  <a:lnTo>
                    <a:pt x="3452101" y="0"/>
                  </a:lnTo>
                  <a:lnTo>
                    <a:pt x="3058401" y="0"/>
                  </a:lnTo>
                  <a:lnTo>
                    <a:pt x="3058401" y="234950"/>
                  </a:lnTo>
                  <a:lnTo>
                    <a:pt x="3071101" y="234950"/>
                  </a:lnTo>
                  <a:lnTo>
                    <a:pt x="3071101" y="12700"/>
                  </a:lnTo>
                  <a:lnTo>
                    <a:pt x="3439401" y="12700"/>
                  </a:lnTo>
                  <a:lnTo>
                    <a:pt x="3439401" y="146050"/>
                  </a:lnTo>
                  <a:lnTo>
                    <a:pt x="3407651" y="146050"/>
                  </a:lnTo>
                  <a:lnTo>
                    <a:pt x="3445751" y="222250"/>
                  </a:lnTo>
                  <a:lnTo>
                    <a:pt x="3477501" y="158750"/>
                  </a:lnTo>
                  <a:lnTo>
                    <a:pt x="3483851" y="146050"/>
                  </a:lnTo>
                  <a:close/>
                </a:path>
                <a:path w="4227195" h="2108835">
                  <a:moveTo>
                    <a:pt x="3864851" y="870889"/>
                  </a:moveTo>
                  <a:lnTo>
                    <a:pt x="3858501" y="858189"/>
                  </a:lnTo>
                  <a:lnTo>
                    <a:pt x="3826751" y="794689"/>
                  </a:lnTo>
                  <a:lnTo>
                    <a:pt x="3788651" y="870889"/>
                  </a:lnTo>
                  <a:lnTo>
                    <a:pt x="3820401" y="870889"/>
                  </a:lnTo>
                  <a:lnTo>
                    <a:pt x="3820401" y="1004239"/>
                  </a:lnTo>
                  <a:lnTo>
                    <a:pt x="3452101" y="1004239"/>
                  </a:lnTo>
                  <a:lnTo>
                    <a:pt x="3452101" y="781989"/>
                  </a:lnTo>
                  <a:lnTo>
                    <a:pt x="3439401" y="781989"/>
                  </a:lnTo>
                  <a:lnTo>
                    <a:pt x="3439401" y="1016939"/>
                  </a:lnTo>
                  <a:lnTo>
                    <a:pt x="3833101" y="1016939"/>
                  </a:lnTo>
                  <a:lnTo>
                    <a:pt x="3833101" y="1010589"/>
                  </a:lnTo>
                  <a:lnTo>
                    <a:pt x="3833101" y="1004239"/>
                  </a:lnTo>
                  <a:lnTo>
                    <a:pt x="3833101" y="870889"/>
                  </a:lnTo>
                  <a:lnTo>
                    <a:pt x="3864851" y="870889"/>
                  </a:lnTo>
                  <a:close/>
                </a:path>
                <a:path w="4227195" h="2108835">
                  <a:moveTo>
                    <a:pt x="4226712" y="864539"/>
                  </a:moveTo>
                  <a:lnTo>
                    <a:pt x="4220362" y="851839"/>
                  </a:lnTo>
                  <a:lnTo>
                    <a:pt x="4188612" y="788339"/>
                  </a:lnTo>
                  <a:lnTo>
                    <a:pt x="4150512" y="864539"/>
                  </a:lnTo>
                  <a:lnTo>
                    <a:pt x="4182262" y="864539"/>
                  </a:lnTo>
                  <a:lnTo>
                    <a:pt x="4182262" y="2095665"/>
                  </a:lnTo>
                  <a:lnTo>
                    <a:pt x="0" y="2095665"/>
                  </a:lnTo>
                  <a:lnTo>
                    <a:pt x="0" y="2108365"/>
                  </a:lnTo>
                  <a:lnTo>
                    <a:pt x="4194962" y="2108365"/>
                  </a:lnTo>
                  <a:lnTo>
                    <a:pt x="4194962" y="2102015"/>
                  </a:lnTo>
                  <a:lnTo>
                    <a:pt x="4194962" y="2095665"/>
                  </a:lnTo>
                  <a:lnTo>
                    <a:pt x="4194962" y="864539"/>
                  </a:lnTo>
                  <a:lnTo>
                    <a:pt x="4226712" y="8645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022808" y="186054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667564" y="3657092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165998" y="4285763"/>
            <a:ext cx="305435" cy="295275"/>
            <a:chOff x="8165998" y="4285763"/>
            <a:chExt cx="305435" cy="295275"/>
          </a:xfrm>
        </p:grpSpPr>
        <p:sp>
          <p:nvSpPr>
            <p:cNvPr id="29" name="object 29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374139" y="1916684"/>
            <a:ext cx="123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64080" y="4820756"/>
            <a:ext cx="305435" cy="295275"/>
            <a:chOff x="8164080" y="4820756"/>
            <a:chExt cx="305435" cy="295275"/>
          </a:xfrm>
        </p:grpSpPr>
        <p:sp>
          <p:nvSpPr>
            <p:cNvPr id="34" name="object 34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617721" y="1889252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513888" y="5344612"/>
            <a:ext cx="3771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14" y="517651"/>
            <a:ext cx="7131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Copying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Fromspace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Tospace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408817" y="1824038"/>
            <a:ext cx="377825" cy="569595"/>
            <a:chOff x="6408817" y="1824038"/>
            <a:chExt cx="377825" cy="569595"/>
          </a:xfrm>
        </p:grpSpPr>
        <p:sp>
          <p:nvSpPr>
            <p:cNvPr id="4" name="object 4"/>
            <p:cNvSpPr/>
            <p:nvPr/>
          </p:nvSpPr>
          <p:spPr>
            <a:xfrm>
              <a:off x="6413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13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411952" y="1849436"/>
            <a:ext cx="371475" cy="44958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2318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70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89817" y="1824038"/>
            <a:ext cx="377825" cy="569595"/>
            <a:chOff x="6789817" y="1824038"/>
            <a:chExt cx="377825" cy="569595"/>
          </a:xfrm>
        </p:grpSpPr>
        <p:sp>
          <p:nvSpPr>
            <p:cNvPr id="8" name="object 8"/>
            <p:cNvSpPr/>
            <p:nvPr/>
          </p:nvSpPr>
          <p:spPr>
            <a:xfrm>
              <a:off x="6794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94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792952" y="1849436"/>
            <a:ext cx="365125" cy="44958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2318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70"/>
              </a:spcBef>
            </a:pP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58037" y="1824038"/>
            <a:ext cx="377825" cy="569595"/>
            <a:chOff x="7158037" y="1824038"/>
            <a:chExt cx="377825" cy="569595"/>
          </a:xfrm>
        </p:grpSpPr>
        <p:sp>
          <p:nvSpPr>
            <p:cNvPr id="12" name="object 12"/>
            <p:cNvSpPr/>
            <p:nvPr/>
          </p:nvSpPr>
          <p:spPr>
            <a:xfrm>
              <a:off x="716280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62800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67562" y="1849436"/>
            <a:ext cx="363855" cy="44958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2318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70"/>
              </a:spcBef>
            </a:pP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27817" y="1824038"/>
            <a:ext cx="377825" cy="569595"/>
            <a:chOff x="6027817" y="1824038"/>
            <a:chExt cx="377825" cy="569595"/>
          </a:xfrm>
        </p:grpSpPr>
        <p:sp>
          <p:nvSpPr>
            <p:cNvPr id="16" name="object 16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368219" y="0"/>
                  </a:moveTo>
                  <a:lnTo>
                    <a:pt x="0" y="0"/>
                  </a:lnTo>
                  <a:lnTo>
                    <a:pt x="0" y="559742"/>
                  </a:lnTo>
                  <a:lnTo>
                    <a:pt x="368219" y="559742"/>
                  </a:lnTo>
                  <a:lnTo>
                    <a:pt x="36821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32579" y="1828801"/>
              <a:ext cx="368300" cy="560070"/>
            </a:xfrm>
            <a:custGeom>
              <a:avLst/>
              <a:gdLst/>
              <a:ahLst/>
              <a:cxnLst/>
              <a:rect l="l" t="t" r="r" b="b"/>
              <a:pathLst>
                <a:path w="368300" h="560069">
                  <a:moveTo>
                    <a:pt x="0" y="0"/>
                  </a:moveTo>
                  <a:lnTo>
                    <a:pt x="368220" y="0"/>
                  </a:lnTo>
                  <a:lnTo>
                    <a:pt x="368220" y="559743"/>
                  </a:lnTo>
                  <a:lnTo>
                    <a:pt x="0" y="559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32456" y="1849436"/>
            <a:ext cx="370205" cy="44958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104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70"/>
              </a:spcBef>
            </a:pP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90837" y="1600201"/>
            <a:ext cx="5530215" cy="2328545"/>
            <a:chOff x="2890837" y="1600201"/>
            <a:chExt cx="5530215" cy="2328545"/>
          </a:xfrm>
        </p:grpSpPr>
        <p:sp>
          <p:nvSpPr>
            <p:cNvPr id="20" name="object 20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35130" y="3023821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35130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223168" y="0"/>
                  </a:moveTo>
                  <a:lnTo>
                    <a:pt x="0" y="0"/>
                  </a:lnTo>
                  <a:lnTo>
                    <a:pt x="0" y="442939"/>
                  </a:lnTo>
                  <a:lnTo>
                    <a:pt x="223168" y="442939"/>
                  </a:lnTo>
                  <a:lnTo>
                    <a:pt x="22316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35130" y="3480755"/>
              <a:ext cx="223520" cy="443230"/>
            </a:xfrm>
            <a:custGeom>
              <a:avLst/>
              <a:gdLst/>
              <a:ahLst/>
              <a:cxnLst/>
              <a:rect l="l" t="t" r="r" b="b"/>
              <a:pathLst>
                <a:path w="223519" h="443229">
                  <a:moveTo>
                    <a:pt x="0" y="0"/>
                  </a:moveTo>
                  <a:lnTo>
                    <a:pt x="223168" y="0"/>
                  </a:lnTo>
                  <a:lnTo>
                    <a:pt x="223168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58286" y="1600212"/>
              <a:ext cx="4227195" cy="2108835"/>
            </a:xfrm>
            <a:custGeom>
              <a:avLst/>
              <a:gdLst/>
              <a:ahLst/>
              <a:cxnLst/>
              <a:rect l="l" t="t" r="r" b="b"/>
              <a:pathLst>
                <a:path w="4227195" h="2108835">
                  <a:moveTo>
                    <a:pt x="3096501" y="864539"/>
                  </a:moveTo>
                  <a:lnTo>
                    <a:pt x="3090151" y="851839"/>
                  </a:lnTo>
                  <a:lnTo>
                    <a:pt x="3058401" y="788339"/>
                  </a:lnTo>
                  <a:lnTo>
                    <a:pt x="3020301" y="864539"/>
                  </a:lnTo>
                  <a:lnTo>
                    <a:pt x="3052051" y="864539"/>
                  </a:lnTo>
                  <a:lnTo>
                    <a:pt x="3052051" y="1638731"/>
                  </a:lnTo>
                  <a:lnTo>
                    <a:pt x="0" y="1638731"/>
                  </a:lnTo>
                  <a:lnTo>
                    <a:pt x="0" y="1651431"/>
                  </a:lnTo>
                  <a:lnTo>
                    <a:pt x="3064751" y="1651431"/>
                  </a:lnTo>
                  <a:lnTo>
                    <a:pt x="3064751" y="1645081"/>
                  </a:lnTo>
                  <a:lnTo>
                    <a:pt x="3064751" y="1638731"/>
                  </a:lnTo>
                  <a:lnTo>
                    <a:pt x="3064751" y="864539"/>
                  </a:lnTo>
                  <a:lnTo>
                    <a:pt x="3096501" y="864539"/>
                  </a:lnTo>
                  <a:close/>
                </a:path>
                <a:path w="4227195" h="2108835">
                  <a:moveTo>
                    <a:pt x="3483851" y="146050"/>
                  </a:moveTo>
                  <a:lnTo>
                    <a:pt x="3452101" y="146050"/>
                  </a:lnTo>
                  <a:lnTo>
                    <a:pt x="3452101" y="12700"/>
                  </a:lnTo>
                  <a:lnTo>
                    <a:pt x="3452101" y="6350"/>
                  </a:lnTo>
                  <a:lnTo>
                    <a:pt x="3452101" y="0"/>
                  </a:lnTo>
                  <a:lnTo>
                    <a:pt x="3058401" y="0"/>
                  </a:lnTo>
                  <a:lnTo>
                    <a:pt x="3058401" y="234950"/>
                  </a:lnTo>
                  <a:lnTo>
                    <a:pt x="3071101" y="234950"/>
                  </a:lnTo>
                  <a:lnTo>
                    <a:pt x="3071101" y="12700"/>
                  </a:lnTo>
                  <a:lnTo>
                    <a:pt x="3439401" y="12700"/>
                  </a:lnTo>
                  <a:lnTo>
                    <a:pt x="3439401" y="146050"/>
                  </a:lnTo>
                  <a:lnTo>
                    <a:pt x="3407651" y="146050"/>
                  </a:lnTo>
                  <a:lnTo>
                    <a:pt x="3445751" y="222250"/>
                  </a:lnTo>
                  <a:lnTo>
                    <a:pt x="3477501" y="158750"/>
                  </a:lnTo>
                  <a:lnTo>
                    <a:pt x="3483851" y="146050"/>
                  </a:lnTo>
                  <a:close/>
                </a:path>
                <a:path w="4227195" h="2108835">
                  <a:moveTo>
                    <a:pt x="3864851" y="870889"/>
                  </a:moveTo>
                  <a:lnTo>
                    <a:pt x="3858501" y="858189"/>
                  </a:lnTo>
                  <a:lnTo>
                    <a:pt x="3826751" y="794689"/>
                  </a:lnTo>
                  <a:lnTo>
                    <a:pt x="3788651" y="870889"/>
                  </a:lnTo>
                  <a:lnTo>
                    <a:pt x="3820401" y="870889"/>
                  </a:lnTo>
                  <a:lnTo>
                    <a:pt x="3820401" y="1004239"/>
                  </a:lnTo>
                  <a:lnTo>
                    <a:pt x="3452101" y="1004239"/>
                  </a:lnTo>
                  <a:lnTo>
                    <a:pt x="3452101" y="781989"/>
                  </a:lnTo>
                  <a:lnTo>
                    <a:pt x="3439401" y="781989"/>
                  </a:lnTo>
                  <a:lnTo>
                    <a:pt x="3439401" y="1016939"/>
                  </a:lnTo>
                  <a:lnTo>
                    <a:pt x="3833101" y="1016939"/>
                  </a:lnTo>
                  <a:lnTo>
                    <a:pt x="3833101" y="1010589"/>
                  </a:lnTo>
                  <a:lnTo>
                    <a:pt x="3833101" y="1004239"/>
                  </a:lnTo>
                  <a:lnTo>
                    <a:pt x="3833101" y="870889"/>
                  </a:lnTo>
                  <a:lnTo>
                    <a:pt x="3864851" y="870889"/>
                  </a:lnTo>
                  <a:close/>
                </a:path>
                <a:path w="4227195" h="2108835">
                  <a:moveTo>
                    <a:pt x="4226712" y="864539"/>
                  </a:moveTo>
                  <a:lnTo>
                    <a:pt x="4220362" y="851839"/>
                  </a:lnTo>
                  <a:lnTo>
                    <a:pt x="4188612" y="788339"/>
                  </a:lnTo>
                  <a:lnTo>
                    <a:pt x="4150512" y="864539"/>
                  </a:lnTo>
                  <a:lnTo>
                    <a:pt x="4182262" y="864539"/>
                  </a:lnTo>
                  <a:lnTo>
                    <a:pt x="4182262" y="2095665"/>
                  </a:lnTo>
                  <a:lnTo>
                    <a:pt x="0" y="2095665"/>
                  </a:lnTo>
                  <a:lnTo>
                    <a:pt x="0" y="2108365"/>
                  </a:lnTo>
                  <a:lnTo>
                    <a:pt x="4194962" y="2108365"/>
                  </a:lnTo>
                  <a:lnTo>
                    <a:pt x="4194962" y="2102015"/>
                  </a:lnTo>
                  <a:lnTo>
                    <a:pt x="4194962" y="2095665"/>
                  </a:lnTo>
                  <a:lnTo>
                    <a:pt x="4194962" y="864539"/>
                  </a:lnTo>
                  <a:lnTo>
                    <a:pt x="4226712" y="8645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22808" y="1860547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95600" y="1874988"/>
              <a:ext cx="2393950" cy="443230"/>
            </a:xfrm>
            <a:custGeom>
              <a:avLst/>
              <a:gdLst/>
              <a:ahLst/>
              <a:cxnLst/>
              <a:rect l="l" t="t" r="r" b="b"/>
              <a:pathLst>
                <a:path w="2393950" h="443230">
                  <a:moveTo>
                    <a:pt x="0" y="0"/>
                  </a:moveTo>
                  <a:lnTo>
                    <a:pt x="2393431" y="0"/>
                  </a:lnTo>
                  <a:lnTo>
                    <a:pt x="2393431" y="442939"/>
                  </a:lnTo>
                  <a:lnTo>
                    <a:pt x="0" y="442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667564" y="3657092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165998" y="4285763"/>
            <a:ext cx="305435" cy="295275"/>
            <a:chOff x="8165998" y="4285763"/>
            <a:chExt cx="305435" cy="295275"/>
          </a:xfrm>
        </p:grpSpPr>
        <p:sp>
          <p:nvSpPr>
            <p:cNvPr id="29" name="object 29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2"/>
                  </a:lnTo>
                  <a:lnTo>
                    <a:pt x="295342" y="285582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170760" y="4290526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374139" y="1916684"/>
            <a:ext cx="123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fromspace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17723" y="4246372"/>
            <a:ext cx="47688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64080" y="4820756"/>
            <a:ext cx="305435" cy="295275"/>
            <a:chOff x="8164080" y="4820756"/>
            <a:chExt cx="305435" cy="295275"/>
          </a:xfrm>
        </p:grpSpPr>
        <p:sp>
          <p:nvSpPr>
            <p:cNvPr id="34" name="object 34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295342" y="0"/>
                  </a:moveTo>
                  <a:lnTo>
                    <a:pt x="0" y="0"/>
                  </a:lnTo>
                  <a:lnTo>
                    <a:pt x="0" y="285583"/>
                  </a:lnTo>
                  <a:lnTo>
                    <a:pt x="295342" y="285583"/>
                  </a:lnTo>
                  <a:lnTo>
                    <a:pt x="29534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168843" y="4825518"/>
              <a:ext cx="295910" cy="285750"/>
            </a:xfrm>
            <a:custGeom>
              <a:avLst/>
              <a:gdLst/>
              <a:ahLst/>
              <a:cxnLst/>
              <a:rect l="l" t="t" r="r" b="b"/>
              <a:pathLst>
                <a:path w="295909" h="285750">
                  <a:moveTo>
                    <a:pt x="0" y="0"/>
                  </a:moveTo>
                  <a:lnTo>
                    <a:pt x="295343" y="0"/>
                  </a:lnTo>
                  <a:lnTo>
                    <a:pt x="295343" y="285583"/>
                  </a:lnTo>
                  <a:lnTo>
                    <a:pt x="0" y="2855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617721" y="1889252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65007" y="5368126"/>
            <a:ext cx="295910" cy="285750"/>
          </a:xfrm>
          <a:custGeom>
            <a:avLst/>
            <a:gdLst/>
            <a:ahLst/>
            <a:cxnLst/>
            <a:rect l="l" t="t" r="r" b="b"/>
            <a:pathLst>
              <a:path w="295909" h="285750">
                <a:moveTo>
                  <a:pt x="0" y="0"/>
                </a:moveTo>
                <a:lnTo>
                  <a:pt x="295343" y="0"/>
                </a:lnTo>
                <a:lnTo>
                  <a:pt x="295343" y="285583"/>
                </a:lnTo>
                <a:lnTo>
                  <a:pt x="0" y="28558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513888" y="5344612"/>
            <a:ext cx="3771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7390">
              <a:lnSpc>
                <a:spcPct val="100000"/>
              </a:lnSpc>
              <a:spcBef>
                <a:spcPts val="100"/>
              </a:spcBef>
            </a:pPr>
            <a:r>
              <a:rPr dirty="0"/>
              <a:t>Maintain</a:t>
            </a:r>
            <a:r>
              <a:rPr spc="-130" dirty="0"/>
              <a:t> </a:t>
            </a:r>
            <a:r>
              <a:rPr spc="20" dirty="0"/>
              <a:t>different</a:t>
            </a:r>
            <a:r>
              <a:rPr spc="-130" dirty="0"/>
              <a:t> </a:t>
            </a:r>
            <a:r>
              <a:rPr spc="5" dirty="0"/>
              <a:t>generations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35" dirty="0"/>
              <a:t> </a:t>
            </a:r>
            <a:r>
              <a:rPr spc="-5" dirty="0"/>
              <a:t>memory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21843" y="3032252"/>
            <a:ext cx="5609590" cy="1193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5080" indent="-288925">
              <a:lnSpc>
                <a:spcPct val="101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‘promoted’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‘long’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880" y="2849371"/>
            <a:ext cx="287591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03885" marR="5080" indent="-591820">
              <a:lnSpc>
                <a:spcPts val="4300"/>
              </a:lnSpc>
              <a:spcBef>
                <a:spcPts val="215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9846" y="517651"/>
            <a:ext cx="214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Why</a:t>
            </a:r>
            <a:r>
              <a:rPr sz="3600" spc="-285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GC?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26475" y="1899352"/>
            <a:ext cx="5126990" cy="555625"/>
          </a:xfrm>
          <a:prstGeom prst="rect">
            <a:avLst/>
          </a:prstGeom>
          <a:solidFill>
            <a:srgbClr val="F05A28"/>
          </a:solidFill>
          <a:ln w="12700">
            <a:solidFill>
              <a:srgbClr val="40404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Account</a:t>
            </a:r>
            <a:r>
              <a:rPr sz="24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acc = new </a:t>
            </a:r>
            <a:r>
              <a:rPr sz="24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Account();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7675" y="2089852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377825" y="0"/>
                </a:moveTo>
                <a:lnTo>
                  <a:pt x="420158" y="31749"/>
                </a:lnTo>
                <a:lnTo>
                  <a:pt x="428625" y="31750"/>
                </a:lnTo>
                <a:lnTo>
                  <a:pt x="428625" y="44450"/>
                </a:lnTo>
                <a:lnTo>
                  <a:pt x="420158" y="44450"/>
                </a:lnTo>
                <a:lnTo>
                  <a:pt x="377825" y="76200"/>
                </a:lnTo>
                <a:lnTo>
                  <a:pt x="483658" y="44450"/>
                </a:lnTo>
                <a:lnTo>
                  <a:pt x="428625" y="44450"/>
                </a:lnTo>
                <a:lnTo>
                  <a:pt x="483662" y="44448"/>
                </a:lnTo>
                <a:lnTo>
                  <a:pt x="504825" y="38100"/>
                </a:lnTo>
                <a:lnTo>
                  <a:pt x="377825" y="0"/>
                </a:lnTo>
                <a:close/>
              </a:path>
              <a:path w="504825" h="76200">
                <a:moveTo>
                  <a:pt x="428625" y="38100"/>
                </a:moveTo>
                <a:lnTo>
                  <a:pt x="420158" y="44449"/>
                </a:lnTo>
                <a:lnTo>
                  <a:pt x="428625" y="44450"/>
                </a:lnTo>
                <a:lnTo>
                  <a:pt x="428625" y="38100"/>
                </a:lnTo>
                <a:close/>
              </a:path>
              <a:path w="504825" h="76200">
                <a:moveTo>
                  <a:pt x="0" y="31748"/>
                </a:moveTo>
                <a:lnTo>
                  <a:pt x="0" y="44448"/>
                </a:lnTo>
                <a:lnTo>
                  <a:pt x="420160" y="44448"/>
                </a:lnTo>
                <a:lnTo>
                  <a:pt x="428625" y="38100"/>
                </a:lnTo>
                <a:lnTo>
                  <a:pt x="420158" y="31749"/>
                </a:lnTo>
                <a:lnTo>
                  <a:pt x="0" y="31748"/>
                </a:lnTo>
                <a:close/>
              </a:path>
              <a:path w="504825" h="76200">
                <a:moveTo>
                  <a:pt x="420158" y="31749"/>
                </a:moveTo>
                <a:lnTo>
                  <a:pt x="428625" y="38100"/>
                </a:lnTo>
                <a:lnTo>
                  <a:pt x="428625" y="31750"/>
                </a:lnTo>
                <a:lnTo>
                  <a:pt x="420158" y="317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0635" y="1733803"/>
            <a:ext cx="3295650" cy="10769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342265">
              <a:lnSpc>
                <a:spcPts val="2710"/>
              </a:lnSpc>
              <a:spcBef>
                <a:spcPts val="330"/>
              </a:spcBef>
            </a:pP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forget: 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remember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026160">
              <a:lnSpc>
                <a:spcPts val="2630"/>
              </a:lnSpc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7111" y="3561807"/>
            <a:ext cx="5106035" cy="555625"/>
          </a:xfrm>
          <a:prstGeom prst="rect">
            <a:avLst/>
          </a:prstGeom>
          <a:solidFill>
            <a:srgbClr val="F05A28"/>
          </a:solidFill>
          <a:ln w="12700">
            <a:solidFill>
              <a:srgbClr val="40404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5"/>
              </a:spcBef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Account</a:t>
            </a:r>
            <a:r>
              <a:rPr sz="24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acc</a:t>
            </a:r>
            <a:r>
              <a:rPr sz="24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getAccount();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7675" y="3782154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377825" y="0"/>
                </a:moveTo>
                <a:lnTo>
                  <a:pt x="420158" y="31751"/>
                </a:lnTo>
                <a:lnTo>
                  <a:pt x="428625" y="31751"/>
                </a:lnTo>
                <a:lnTo>
                  <a:pt x="428625" y="44451"/>
                </a:lnTo>
                <a:lnTo>
                  <a:pt x="420158" y="44451"/>
                </a:lnTo>
                <a:lnTo>
                  <a:pt x="377825" y="76199"/>
                </a:lnTo>
                <a:lnTo>
                  <a:pt x="483657" y="44451"/>
                </a:lnTo>
                <a:lnTo>
                  <a:pt x="428625" y="44451"/>
                </a:lnTo>
                <a:lnTo>
                  <a:pt x="483661" y="44449"/>
                </a:lnTo>
                <a:lnTo>
                  <a:pt x="504825" y="38101"/>
                </a:lnTo>
                <a:lnTo>
                  <a:pt x="377825" y="0"/>
                </a:lnTo>
                <a:close/>
              </a:path>
              <a:path w="504825" h="76200">
                <a:moveTo>
                  <a:pt x="428625" y="38101"/>
                </a:moveTo>
                <a:lnTo>
                  <a:pt x="420158" y="44451"/>
                </a:lnTo>
                <a:lnTo>
                  <a:pt x="428625" y="44451"/>
                </a:lnTo>
                <a:lnTo>
                  <a:pt x="428625" y="38101"/>
                </a:lnTo>
                <a:close/>
              </a:path>
              <a:path w="504825" h="76200">
                <a:moveTo>
                  <a:pt x="0" y="31749"/>
                </a:moveTo>
                <a:lnTo>
                  <a:pt x="0" y="44449"/>
                </a:lnTo>
                <a:lnTo>
                  <a:pt x="420159" y="44449"/>
                </a:lnTo>
                <a:lnTo>
                  <a:pt x="428625" y="38101"/>
                </a:lnTo>
                <a:lnTo>
                  <a:pt x="420158" y="31751"/>
                </a:lnTo>
                <a:lnTo>
                  <a:pt x="0" y="31749"/>
                </a:lnTo>
                <a:close/>
              </a:path>
              <a:path w="504825" h="76200">
                <a:moveTo>
                  <a:pt x="420158" y="31751"/>
                </a:moveTo>
                <a:lnTo>
                  <a:pt x="428625" y="38101"/>
                </a:lnTo>
                <a:lnTo>
                  <a:pt x="428625" y="31751"/>
                </a:lnTo>
                <a:lnTo>
                  <a:pt x="420158" y="317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09951" y="3181603"/>
            <a:ext cx="2667635" cy="10769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635" algn="ctr">
              <a:lnSpc>
                <a:spcPct val="94000"/>
              </a:lnSpc>
              <a:spcBef>
                <a:spcPts val="275"/>
              </a:spcBef>
            </a:pPr>
            <a:r>
              <a:rPr sz="2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forget: 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ask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“S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ul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1399" y="5326891"/>
            <a:ext cx="5092065" cy="555625"/>
          </a:xfrm>
          <a:prstGeom prst="rect">
            <a:avLst/>
          </a:prstGeom>
          <a:solidFill>
            <a:srgbClr val="F05A28"/>
          </a:solidFill>
          <a:ln w="12700">
            <a:solidFill>
              <a:srgbClr val="40404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24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acc.increment(amount);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04186" y="552678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377825" y="0"/>
                </a:moveTo>
                <a:lnTo>
                  <a:pt x="420158" y="31749"/>
                </a:lnTo>
                <a:lnTo>
                  <a:pt x="428625" y="31749"/>
                </a:lnTo>
                <a:lnTo>
                  <a:pt x="428625" y="44449"/>
                </a:lnTo>
                <a:lnTo>
                  <a:pt x="420158" y="44449"/>
                </a:lnTo>
                <a:lnTo>
                  <a:pt x="377825" y="76199"/>
                </a:lnTo>
                <a:lnTo>
                  <a:pt x="483658" y="44449"/>
                </a:lnTo>
                <a:lnTo>
                  <a:pt x="428625" y="44449"/>
                </a:lnTo>
                <a:lnTo>
                  <a:pt x="483662" y="44448"/>
                </a:lnTo>
                <a:lnTo>
                  <a:pt x="504825" y="38099"/>
                </a:lnTo>
                <a:lnTo>
                  <a:pt x="377825" y="0"/>
                </a:lnTo>
                <a:close/>
              </a:path>
              <a:path w="504825" h="76200">
                <a:moveTo>
                  <a:pt x="428625" y="38099"/>
                </a:moveTo>
                <a:lnTo>
                  <a:pt x="420158" y="44449"/>
                </a:lnTo>
                <a:lnTo>
                  <a:pt x="428625" y="44449"/>
                </a:lnTo>
                <a:lnTo>
                  <a:pt x="428625" y="38099"/>
                </a:lnTo>
                <a:close/>
              </a:path>
              <a:path w="504825" h="76200">
                <a:moveTo>
                  <a:pt x="0" y="31748"/>
                </a:moveTo>
                <a:lnTo>
                  <a:pt x="0" y="44448"/>
                </a:lnTo>
                <a:lnTo>
                  <a:pt x="420160" y="44448"/>
                </a:lnTo>
                <a:lnTo>
                  <a:pt x="428625" y="38099"/>
                </a:lnTo>
                <a:lnTo>
                  <a:pt x="420158" y="31749"/>
                </a:lnTo>
                <a:lnTo>
                  <a:pt x="0" y="31748"/>
                </a:lnTo>
                <a:close/>
              </a:path>
              <a:path w="504825" h="76200">
                <a:moveTo>
                  <a:pt x="420158" y="31749"/>
                </a:moveTo>
                <a:lnTo>
                  <a:pt x="428625" y="38099"/>
                </a:lnTo>
                <a:lnTo>
                  <a:pt x="428625" y="31749"/>
                </a:lnTo>
                <a:lnTo>
                  <a:pt x="420158" y="317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58271" y="4720844"/>
            <a:ext cx="3900170" cy="14338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12115" marR="403860" algn="ctr">
              <a:lnSpc>
                <a:spcPts val="2710"/>
              </a:lnSpc>
              <a:spcBef>
                <a:spcPts val="330"/>
              </a:spcBef>
            </a:pPr>
            <a:r>
              <a:rPr sz="2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confidence: </a:t>
            </a:r>
            <a:r>
              <a:rPr sz="2400" spc="-8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590"/>
              </a:lnSpc>
            </a:pP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vanish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become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corrupt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845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behind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226" y="517651"/>
            <a:ext cx="8001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Before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Generational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Minor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Collect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74013" y="2766364"/>
            <a:ext cx="3035935" cy="565785"/>
            <a:chOff x="2874013" y="2766364"/>
            <a:chExt cx="3035935" cy="565785"/>
          </a:xfrm>
        </p:grpSpPr>
        <p:sp>
          <p:nvSpPr>
            <p:cNvPr id="4" name="object 4"/>
            <p:cNvSpPr/>
            <p:nvPr/>
          </p:nvSpPr>
          <p:spPr>
            <a:xfrm>
              <a:off x="2878776" y="2848099"/>
              <a:ext cx="3026410" cy="428625"/>
            </a:xfrm>
            <a:custGeom>
              <a:avLst/>
              <a:gdLst/>
              <a:ahLst/>
              <a:cxnLst/>
              <a:rect l="l" t="t" r="r" b="b"/>
              <a:pathLst>
                <a:path w="3026410" h="428625">
                  <a:moveTo>
                    <a:pt x="0" y="0"/>
                  </a:moveTo>
                  <a:lnTo>
                    <a:pt x="3026229" y="0"/>
                  </a:lnTo>
                  <a:lnTo>
                    <a:pt x="3026229" y="428501"/>
                  </a:lnTo>
                  <a:lnTo>
                    <a:pt x="0" y="4285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50958" y="2829124"/>
              <a:ext cx="245745" cy="440055"/>
            </a:xfrm>
            <a:custGeom>
              <a:avLst/>
              <a:gdLst/>
              <a:ahLst/>
              <a:cxnLst/>
              <a:rect l="l" t="t" r="r" b="b"/>
              <a:pathLst>
                <a:path w="245745" h="440054">
                  <a:moveTo>
                    <a:pt x="0" y="439875"/>
                  </a:moveTo>
                  <a:lnTo>
                    <a:pt x="245405" y="439875"/>
                  </a:lnTo>
                  <a:lnTo>
                    <a:pt x="245405" y="0"/>
                  </a:lnTo>
                  <a:lnTo>
                    <a:pt x="0" y="0"/>
                  </a:lnTo>
                  <a:lnTo>
                    <a:pt x="0" y="439875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50958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0" y="0"/>
                  </a:moveTo>
                  <a:lnTo>
                    <a:pt x="327206" y="0"/>
                  </a:lnTo>
                  <a:lnTo>
                    <a:pt x="327206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96364" y="2771127"/>
              <a:ext cx="327660" cy="556260"/>
            </a:xfrm>
            <a:custGeom>
              <a:avLst/>
              <a:gdLst/>
              <a:ahLst/>
              <a:cxnLst/>
              <a:rect l="l" t="t" r="r" b="b"/>
              <a:pathLst>
                <a:path w="327660" h="556260">
                  <a:moveTo>
                    <a:pt x="327205" y="0"/>
                  </a:moveTo>
                  <a:lnTo>
                    <a:pt x="0" y="0"/>
                  </a:lnTo>
                  <a:lnTo>
                    <a:pt x="0" y="555871"/>
                  </a:lnTo>
                  <a:lnTo>
                    <a:pt x="327205" y="555871"/>
                  </a:lnTo>
                  <a:lnTo>
                    <a:pt x="32720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96364" y="2771127"/>
              <a:ext cx="327660" cy="556260"/>
            </a:xfrm>
            <a:custGeom>
              <a:avLst/>
              <a:gdLst/>
              <a:ahLst/>
              <a:cxnLst/>
              <a:rect l="l" t="t" r="r" b="b"/>
              <a:pathLst>
                <a:path w="327660" h="556260">
                  <a:moveTo>
                    <a:pt x="0" y="0"/>
                  </a:moveTo>
                  <a:lnTo>
                    <a:pt x="327206" y="0"/>
                  </a:lnTo>
                  <a:lnTo>
                    <a:pt x="327206" y="555872"/>
                  </a:lnTo>
                  <a:lnTo>
                    <a:pt x="0" y="5558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54654" y="2824361"/>
          <a:ext cx="3122930" cy="449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480"/>
                <a:gridCol w="245744"/>
                <a:gridCol w="327660"/>
                <a:gridCol w="327660"/>
                <a:gridCol w="327660"/>
                <a:gridCol w="327660"/>
              </a:tblGrid>
              <a:tr h="439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30303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30303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701126" y="2902203"/>
            <a:ext cx="318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18807" y="2766364"/>
            <a:ext cx="664210" cy="565785"/>
            <a:chOff x="4018807" y="2766364"/>
            <a:chExt cx="664210" cy="565785"/>
          </a:xfrm>
        </p:grpSpPr>
        <p:sp>
          <p:nvSpPr>
            <p:cNvPr id="12" name="object 12"/>
            <p:cNvSpPr/>
            <p:nvPr/>
          </p:nvSpPr>
          <p:spPr>
            <a:xfrm>
              <a:off x="4023569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327206" y="0"/>
                  </a:moveTo>
                  <a:lnTo>
                    <a:pt x="0" y="0"/>
                  </a:lnTo>
                  <a:lnTo>
                    <a:pt x="0" y="439875"/>
                  </a:lnTo>
                  <a:lnTo>
                    <a:pt x="327206" y="439875"/>
                  </a:lnTo>
                  <a:lnTo>
                    <a:pt x="32720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23569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0" y="0"/>
                  </a:moveTo>
                  <a:lnTo>
                    <a:pt x="327206" y="0"/>
                  </a:lnTo>
                  <a:lnTo>
                    <a:pt x="327206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50776" y="2771127"/>
              <a:ext cx="327660" cy="556260"/>
            </a:xfrm>
            <a:custGeom>
              <a:avLst/>
              <a:gdLst/>
              <a:ahLst/>
              <a:cxnLst/>
              <a:rect l="l" t="t" r="r" b="b"/>
              <a:pathLst>
                <a:path w="327660" h="556260">
                  <a:moveTo>
                    <a:pt x="327205" y="0"/>
                  </a:moveTo>
                  <a:lnTo>
                    <a:pt x="0" y="0"/>
                  </a:lnTo>
                  <a:lnTo>
                    <a:pt x="0" y="555871"/>
                  </a:lnTo>
                  <a:lnTo>
                    <a:pt x="327205" y="555871"/>
                  </a:lnTo>
                  <a:lnTo>
                    <a:pt x="32720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50776" y="2771127"/>
              <a:ext cx="327660" cy="556260"/>
            </a:xfrm>
            <a:custGeom>
              <a:avLst/>
              <a:gdLst/>
              <a:ahLst/>
              <a:cxnLst/>
              <a:rect l="l" t="t" r="r" b="b"/>
              <a:pathLst>
                <a:path w="327660" h="556260">
                  <a:moveTo>
                    <a:pt x="0" y="0"/>
                  </a:moveTo>
                  <a:lnTo>
                    <a:pt x="327206" y="0"/>
                  </a:lnTo>
                  <a:lnTo>
                    <a:pt x="327206" y="555872"/>
                  </a:lnTo>
                  <a:lnTo>
                    <a:pt x="0" y="5558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355538" y="2852861"/>
            <a:ext cx="318135" cy="4191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6159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485"/>
              </a:spcBef>
            </a:pP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73219" y="2766364"/>
            <a:ext cx="337185" cy="565785"/>
            <a:chOff x="4673219" y="2766364"/>
            <a:chExt cx="337185" cy="565785"/>
          </a:xfrm>
        </p:grpSpPr>
        <p:sp>
          <p:nvSpPr>
            <p:cNvPr id="18" name="object 18"/>
            <p:cNvSpPr/>
            <p:nvPr/>
          </p:nvSpPr>
          <p:spPr>
            <a:xfrm>
              <a:off x="4677981" y="2771127"/>
              <a:ext cx="327660" cy="556260"/>
            </a:xfrm>
            <a:custGeom>
              <a:avLst/>
              <a:gdLst/>
              <a:ahLst/>
              <a:cxnLst/>
              <a:rect l="l" t="t" r="r" b="b"/>
              <a:pathLst>
                <a:path w="327660" h="556260">
                  <a:moveTo>
                    <a:pt x="327206" y="0"/>
                  </a:moveTo>
                  <a:lnTo>
                    <a:pt x="0" y="0"/>
                  </a:lnTo>
                  <a:lnTo>
                    <a:pt x="0" y="555871"/>
                  </a:lnTo>
                  <a:lnTo>
                    <a:pt x="327206" y="555871"/>
                  </a:lnTo>
                  <a:lnTo>
                    <a:pt x="32720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77981" y="2771127"/>
              <a:ext cx="327660" cy="556260"/>
            </a:xfrm>
            <a:custGeom>
              <a:avLst/>
              <a:gdLst/>
              <a:ahLst/>
              <a:cxnLst/>
              <a:rect l="l" t="t" r="r" b="b"/>
              <a:pathLst>
                <a:path w="327660" h="556260">
                  <a:moveTo>
                    <a:pt x="0" y="0"/>
                  </a:moveTo>
                  <a:lnTo>
                    <a:pt x="327206" y="0"/>
                  </a:lnTo>
                  <a:lnTo>
                    <a:pt x="327206" y="555872"/>
                  </a:lnTo>
                  <a:lnTo>
                    <a:pt x="0" y="5558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682744" y="2852861"/>
            <a:ext cx="318135" cy="4191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6159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485"/>
              </a:spcBef>
            </a:pP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91785" y="2492617"/>
            <a:ext cx="3118485" cy="2364105"/>
            <a:chOff x="2791785" y="2492617"/>
            <a:chExt cx="3118485" cy="2364105"/>
          </a:xfrm>
        </p:grpSpPr>
        <p:sp>
          <p:nvSpPr>
            <p:cNvPr id="22" name="object 22"/>
            <p:cNvSpPr/>
            <p:nvPr/>
          </p:nvSpPr>
          <p:spPr>
            <a:xfrm>
              <a:off x="5005188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327205" y="0"/>
                  </a:moveTo>
                  <a:lnTo>
                    <a:pt x="0" y="0"/>
                  </a:lnTo>
                  <a:lnTo>
                    <a:pt x="0" y="439875"/>
                  </a:lnTo>
                  <a:lnTo>
                    <a:pt x="327205" y="439875"/>
                  </a:lnTo>
                  <a:lnTo>
                    <a:pt x="32720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05188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0" y="0"/>
                  </a:moveTo>
                  <a:lnTo>
                    <a:pt x="327206" y="0"/>
                  </a:lnTo>
                  <a:lnTo>
                    <a:pt x="327206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50592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327206" y="0"/>
                  </a:moveTo>
                  <a:lnTo>
                    <a:pt x="0" y="0"/>
                  </a:lnTo>
                  <a:lnTo>
                    <a:pt x="0" y="439875"/>
                  </a:lnTo>
                  <a:lnTo>
                    <a:pt x="327206" y="439875"/>
                  </a:lnTo>
                  <a:lnTo>
                    <a:pt x="32720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250592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0" y="0"/>
                  </a:moveTo>
                  <a:lnTo>
                    <a:pt x="327206" y="0"/>
                  </a:lnTo>
                  <a:lnTo>
                    <a:pt x="327206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77799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327205" y="0"/>
                  </a:moveTo>
                  <a:lnTo>
                    <a:pt x="0" y="0"/>
                  </a:lnTo>
                  <a:lnTo>
                    <a:pt x="0" y="439875"/>
                  </a:lnTo>
                  <a:lnTo>
                    <a:pt x="327205" y="439875"/>
                  </a:lnTo>
                  <a:lnTo>
                    <a:pt x="32720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77799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0" y="0"/>
                  </a:moveTo>
                  <a:lnTo>
                    <a:pt x="327206" y="0"/>
                  </a:lnTo>
                  <a:lnTo>
                    <a:pt x="327206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78348" y="2829124"/>
              <a:ext cx="295275" cy="440055"/>
            </a:xfrm>
            <a:custGeom>
              <a:avLst/>
              <a:gdLst/>
              <a:ahLst/>
              <a:cxnLst/>
              <a:rect l="l" t="t" r="r" b="b"/>
              <a:pathLst>
                <a:path w="295275" h="440054">
                  <a:moveTo>
                    <a:pt x="0" y="439875"/>
                  </a:moveTo>
                  <a:lnTo>
                    <a:pt x="294827" y="439875"/>
                  </a:lnTo>
                  <a:lnTo>
                    <a:pt x="294827" y="0"/>
                  </a:lnTo>
                  <a:lnTo>
                    <a:pt x="0" y="0"/>
                  </a:lnTo>
                  <a:lnTo>
                    <a:pt x="0" y="439875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78348" y="2829124"/>
              <a:ext cx="327660" cy="440055"/>
            </a:xfrm>
            <a:custGeom>
              <a:avLst/>
              <a:gdLst/>
              <a:ahLst/>
              <a:cxnLst/>
              <a:rect l="l" t="t" r="r" b="b"/>
              <a:pathLst>
                <a:path w="327660" h="440054">
                  <a:moveTo>
                    <a:pt x="0" y="0"/>
                  </a:moveTo>
                  <a:lnTo>
                    <a:pt x="327206" y="0"/>
                  </a:lnTo>
                  <a:lnTo>
                    <a:pt x="327206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96547" y="3957883"/>
              <a:ext cx="198755" cy="440055"/>
            </a:xfrm>
            <a:custGeom>
              <a:avLst/>
              <a:gdLst/>
              <a:ahLst/>
              <a:cxnLst/>
              <a:rect l="l" t="t" r="r" b="b"/>
              <a:pathLst>
                <a:path w="198755" h="440054">
                  <a:moveTo>
                    <a:pt x="198310" y="0"/>
                  </a:moveTo>
                  <a:lnTo>
                    <a:pt x="0" y="0"/>
                  </a:lnTo>
                  <a:lnTo>
                    <a:pt x="0" y="439875"/>
                  </a:lnTo>
                  <a:lnTo>
                    <a:pt x="198310" y="439875"/>
                  </a:lnTo>
                  <a:lnTo>
                    <a:pt x="19831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96547" y="3957883"/>
              <a:ext cx="198755" cy="440055"/>
            </a:xfrm>
            <a:custGeom>
              <a:avLst/>
              <a:gdLst/>
              <a:ahLst/>
              <a:cxnLst/>
              <a:rect l="l" t="t" r="r" b="b"/>
              <a:pathLst>
                <a:path w="198755" h="440054">
                  <a:moveTo>
                    <a:pt x="0" y="0"/>
                  </a:moveTo>
                  <a:lnTo>
                    <a:pt x="198311" y="0"/>
                  </a:lnTo>
                  <a:lnTo>
                    <a:pt x="198311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96547" y="4411657"/>
              <a:ext cx="198755" cy="440055"/>
            </a:xfrm>
            <a:custGeom>
              <a:avLst/>
              <a:gdLst/>
              <a:ahLst/>
              <a:cxnLst/>
              <a:rect l="l" t="t" r="r" b="b"/>
              <a:pathLst>
                <a:path w="198755" h="440054">
                  <a:moveTo>
                    <a:pt x="198310" y="0"/>
                  </a:moveTo>
                  <a:lnTo>
                    <a:pt x="0" y="0"/>
                  </a:lnTo>
                  <a:lnTo>
                    <a:pt x="0" y="439875"/>
                  </a:lnTo>
                  <a:lnTo>
                    <a:pt x="198310" y="439875"/>
                  </a:lnTo>
                  <a:lnTo>
                    <a:pt x="19831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96547" y="4411657"/>
              <a:ext cx="198755" cy="440055"/>
            </a:xfrm>
            <a:custGeom>
              <a:avLst/>
              <a:gdLst/>
              <a:ahLst/>
              <a:cxnLst/>
              <a:rect l="l" t="t" r="r" b="b"/>
              <a:pathLst>
                <a:path w="198755" h="440054">
                  <a:moveTo>
                    <a:pt x="0" y="0"/>
                  </a:moveTo>
                  <a:lnTo>
                    <a:pt x="198311" y="0"/>
                  </a:lnTo>
                  <a:lnTo>
                    <a:pt x="198311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994850" y="2492628"/>
              <a:ext cx="1885314" cy="2145665"/>
            </a:xfrm>
            <a:custGeom>
              <a:avLst/>
              <a:gdLst/>
              <a:ahLst/>
              <a:cxnLst/>
              <a:rect l="l" t="t" r="r" b="b"/>
              <a:pathLst>
                <a:path w="1885314" h="2145665">
                  <a:moveTo>
                    <a:pt x="355307" y="910577"/>
                  </a:moveTo>
                  <a:lnTo>
                    <a:pt x="348957" y="897877"/>
                  </a:lnTo>
                  <a:lnTo>
                    <a:pt x="317207" y="834377"/>
                  </a:lnTo>
                  <a:lnTo>
                    <a:pt x="279107" y="910577"/>
                  </a:lnTo>
                  <a:lnTo>
                    <a:pt x="310857" y="910577"/>
                  </a:lnTo>
                  <a:lnTo>
                    <a:pt x="310857" y="1678851"/>
                  </a:lnTo>
                  <a:lnTo>
                    <a:pt x="0" y="1678851"/>
                  </a:lnTo>
                  <a:lnTo>
                    <a:pt x="0" y="1691551"/>
                  </a:lnTo>
                  <a:lnTo>
                    <a:pt x="323557" y="1691551"/>
                  </a:lnTo>
                  <a:lnTo>
                    <a:pt x="323557" y="1685201"/>
                  </a:lnTo>
                  <a:lnTo>
                    <a:pt x="323557" y="1678851"/>
                  </a:lnTo>
                  <a:lnTo>
                    <a:pt x="323557" y="910577"/>
                  </a:lnTo>
                  <a:lnTo>
                    <a:pt x="355307" y="910577"/>
                  </a:lnTo>
                  <a:close/>
                </a:path>
                <a:path w="1885314" h="2145665">
                  <a:moveTo>
                    <a:pt x="903211" y="204190"/>
                  </a:moveTo>
                  <a:lnTo>
                    <a:pt x="871461" y="204190"/>
                  </a:lnTo>
                  <a:lnTo>
                    <a:pt x="871461" y="12700"/>
                  </a:lnTo>
                  <a:lnTo>
                    <a:pt x="871461" y="6350"/>
                  </a:lnTo>
                  <a:lnTo>
                    <a:pt x="871461" y="0"/>
                  </a:lnTo>
                  <a:lnTo>
                    <a:pt x="311708" y="0"/>
                  </a:lnTo>
                  <a:lnTo>
                    <a:pt x="311708" y="278498"/>
                  </a:lnTo>
                  <a:lnTo>
                    <a:pt x="324408" y="278498"/>
                  </a:lnTo>
                  <a:lnTo>
                    <a:pt x="324408" y="12700"/>
                  </a:lnTo>
                  <a:lnTo>
                    <a:pt x="858761" y="12700"/>
                  </a:lnTo>
                  <a:lnTo>
                    <a:pt x="858761" y="204190"/>
                  </a:lnTo>
                  <a:lnTo>
                    <a:pt x="827011" y="204190"/>
                  </a:lnTo>
                  <a:lnTo>
                    <a:pt x="865111" y="280390"/>
                  </a:lnTo>
                  <a:lnTo>
                    <a:pt x="896861" y="216890"/>
                  </a:lnTo>
                  <a:lnTo>
                    <a:pt x="903211" y="204190"/>
                  </a:lnTo>
                  <a:close/>
                </a:path>
                <a:path w="1885314" h="2145665">
                  <a:moveTo>
                    <a:pt x="1557629" y="912469"/>
                  </a:moveTo>
                  <a:lnTo>
                    <a:pt x="1551279" y="899769"/>
                  </a:lnTo>
                  <a:lnTo>
                    <a:pt x="1519529" y="836269"/>
                  </a:lnTo>
                  <a:lnTo>
                    <a:pt x="1481429" y="912469"/>
                  </a:lnTo>
                  <a:lnTo>
                    <a:pt x="1513179" y="912469"/>
                  </a:lnTo>
                  <a:lnTo>
                    <a:pt x="1513179" y="1100188"/>
                  </a:lnTo>
                  <a:lnTo>
                    <a:pt x="871461" y="1100188"/>
                  </a:lnTo>
                  <a:lnTo>
                    <a:pt x="871461" y="834377"/>
                  </a:lnTo>
                  <a:lnTo>
                    <a:pt x="858761" y="834377"/>
                  </a:lnTo>
                  <a:lnTo>
                    <a:pt x="858761" y="1112888"/>
                  </a:lnTo>
                  <a:lnTo>
                    <a:pt x="1525879" y="1112888"/>
                  </a:lnTo>
                  <a:lnTo>
                    <a:pt x="1525879" y="1106538"/>
                  </a:lnTo>
                  <a:lnTo>
                    <a:pt x="1525879" y="1100188"/>
                  </a:lnTo>
                  <a:lnTo>
                    <a:pt x="1525879" y="912469"/>
                  </a:lnTo>
                  <a:lnTo>
                    <a:pt x="1557629" y="912469"/>
                  </a:lnTo>
                  <a:close/>
                </a:path>
                <a:path w="1885314" h="2145665">
                  <a:moveTo>
                    <a:pt x="1884832" y="910577"/>
                  </a:moveTo>
                  <a:lnTo>
                    <a:pt x="1878482" y="897877"/>
                  </a:lnTo>
                  <a:lnTo>
                    <a:pt x="1846732" y="834377"/>
                  </a:lnTo>
                  <a:lnTo>
                    <a:pt x="1808632" y="910577"/>
                  </a:lnTo>
                  <a:lnTo>
                    <a:pt x="1840382" y="910577"/>
                  </a:lnTo>
                  <a:lnTo>
                    <a:pt x="1840382" y="2132622"/>
                  </a:lnTo>
                  <a:lnTo>
                    <a:pt x="0" y="2132622"/>
                  </a:lnTo>
                  <a:lnTo>
                    <a:pt x="0" y="2145322"/>
                  </a:lnTo>
                  <a:lnTo>
                    <a:pt x="1853082" y="2145322"/>
                  </a:lnTo>
                  <a:lnTo>
                    <a:pt x="1853082" y="2138972"/>
                  </a:lnTo>
                  <a:lnTo>
                    <a:pt x="1853082" y="2132622"/>
                  </a:lnTo>
                  <a:lnTo>
                    <a:pt x="1853082" y="910577"/>
                  </a:lnTo>
                  <a:lnTo>
                    <a:pt x="1884832" y="91057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173176" y="2771127"/>
              <a:ext cx="278130" cy="556260"/>
            </a:xfrm>
            <a:custGeom>
              <a:avLst/>
              <a:gdLst/>
              <a:ahLst/>
              <a:cxnLst/>
              <a:rect l="l" t="t" r="r" b="b"/>
              <a:pathLst>
                <a:path w="278129" h="556260">
                  <a:moveTo>
                    <a:pt x="277783" y="0"/>
                  </a:moveTo>
                  <a:lnTo>
                    <a:pt x="0" y="0"/>
                  </a:lnTo>
                  <a:lnTo>
                    <a:pt x="0" y="555871"/>
                  </a:lnTo>
                  <a:lnTo>
                    <a:pt x="277783" y="555871"/>
                  </a:lnTo>
                  <a:lnTo>
                    <a:pt x="2777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173176" y="2771127"/>
              <a:ext cx="278130" cy="556260"/>
            </a:xfrm>
            <a:custGeom>
              <a:avLst/>
              <a:gdLst/>
              <a:ahLst/>
              <a:cxnLst/>
              <a:rect l="l" t="t" r="r" b="b"/>
              <a:pathLst>
                <a:path w="278129" h="556260">
                  <a:moveTo>
                    <a:pt x="0" y="0"/>
                  </a:moveTo>
                  <a:lnTo>
                    <a:pt x="277784" y="0"/>
                  </a:lnTo>
                  <a:lnTo>
                    <a:pt x="277784" y="555872"/>
                  </a:lnTo>
                  <a:lnTo>
                    <a:pt x="0" y="5558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678939" y="4190492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687947" y="4275159"/>
            <a:ext cx="272415" cy="293370"/>
            <a:chOff x="7687947" y="4275159"/>
            <a:chExt cx="272415" cy="293370"/>
          </a:xfrm>
        </p:grpSpPr>
        <p:sp>
          <p:nvSpPr>
            <p:cNvPr id="39" name="object 39"/>
            <p:cNvSpPr/>
            <p:nvPr/>
          </p:nvSpPr>
          <p:spPr>
            <a:xfrm>
              <a:off x="7692710" y="4279921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262448" y="0"/>
                  </a:moveTo>
                  <a:lnTo>
                    <a:pt x="0" y="0"/>
                  </a:lnTo>
                  <a:lnTo>
                    <a:pt x="0" y="283607"/>
                  </a:lnTo>
                  <a:lnTo>
                    <a:pt x="262448" y="283607"/>
                  </a:lnTo>
                  <a:lnTo>
                    <a:pt x="26244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92710" y="4279921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0" y="0"/>
                  </a:moveTo>
                  <a:lnTo>
                    <a:pt x="262447" y="0"/>
                  </a:lnTo>
                  <a:lnTo>
                    <a:pt x="262447" y="283608"/>
                  </a:lnTo>
                  <a:lnTo>
                    <a:pt x="0" y="2836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768287" y="1697228"/>
            <a:ext cx="129603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Young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80391" y="4237228"/>
            <a:ext cx="3289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li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684538" y="4713806"/>
            <a:ext cx="272415" cy="293370"/>
            <a:chOff x="7684538" y="4713806"/>
            <a:chExt cx="272415" cy="293370"/>
          </a:xfrm>
        </p:grpSpPr>
        <p:sp>
          <p:nvSpPr>
            <p:cNvPr id="44" name="object 44"/>
            <p:cNvSpPr/>
            <p:nvPr/>
          </p:nvSpPr>
          <p:spPr>
            <a:xfrm>
              <a:off x="7689301" y="4718569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262446" y="0"/>
                  </a:moveTo>
                  <a:lnTo>
                    <a:pt x="0" y="0"/>
                  </a:lnTo>
                  <a:lnTo>
                    <a:pt x="0" y="283607"/>
                  </a:lnTo>
                  <a:lnTo>
                    <a:pt x="262446" y="283607"/>
                  </a:lnTo>
                  <a:lnTo>
                    <a:pt x="26244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689301" y="4718569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0" y="0"/>
                  </a:moveTo>
                  <a:lnTo>
                    <a:pt x="262447" y="0"/>
                  </a:lnTo>
                  <a:lnTo>
                    <a:pt x="262447" y="283608"/>
                  </a:lnTo>
                  <a:lnTo>
                    <a:pt x="0" y="2836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8010517" y="4676140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685893" y="5185576"/>
            <a:ext cx="262890" cy="283845"/>
          </a:xfrm>
          <a:custGeom>
            <a:avLst/>
            <a:gdLst/>
            <a:ahLst/>
            <a:cxnLst/>
            <a:rect l="l" t="t" r="r" b="b"/>
            <a:pathLst>
              <a:path w="262890" h="283845">
                <a:moveTo>
                  <a:pt x="0" y="0"/>
                </a:moveTo>
                <a:lnTo>
                  <a:pt x="262447" y="0"/>
                </a:lnTo>
                <a:lnTo>
                  <a:pt x="262447" y="283608"/>
                </a:lnTo>
                <a:lnTo>
                  <a:pt x="0" y="28360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8" name="object 48"/>
          <p:cNvGrpSpPr/>
          <p:nvPr/>
        </p:nvGrpSpPr>
        <p:grpSpPr>
          <a:xfrm>
            <a:off x="7676018" y="5647822"/>
            <a:ext cx="272415" cy="293370"/>
            <a:chOff x="7676018" y="5647822"/>
            <a:chExt cx="272415" cy="293370"/>
          </a:xfrm>
        </p:grpSpPr>
        <p:sp>
          <p:nvSpPr>
            <p:cNvPr id="49" name="object 49"/>
            <p:cNvSpPr/>
            <p:nvPr/>
          </p:nvSpPr>
          <p:spPr>
            <a:xfrm>
              <a:off x="7680780" y="5652584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262446" y="0"/>
                  </a:moveTo>
                  <a:lnTo>
                    <a:pt x="0" y="0"/>
                  </a:lnTo>
                  <a:lnTo>
                    <a:pt x="0" y="283608"/>
                  </a:lnTo>
                  <a:lnTo>
                    <a:pt x="262446" y="283608"/>
                  </a:lnTo>
                  <a:lnTo>
                    <a:pt x="26244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680780" y="5652584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0" y="0"/>
                  </a:moveTo>
                  <a:lnTo>
                    <a:pt x="262447" y="0"/>
                  </a:lnTo>
                  <a:lnTo>
                    <a:pt x="262447" y="283608"/>
                  </a:lnTo>
                  <a:lnTo>
                    <a:pt x="0" y="2836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512410" y="1709420"/>
            <a:ext cx="129603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Old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07109" y="5161732"/>
            <a:ext cx="3771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19039" y="5628076"/>
            <a:ext cx="83756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k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w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77938" y="2902203"/>
            <a:ext cx="268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6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470" y="517651"/>
            <a:ext cx="7658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After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Generational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Minor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Collect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3799" y="2843336"/>
          <a:ext cx="3041015" cy="441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/>
                <a:gridCol w="245745"/>
                <a:gridCol w="327660"/>
                <a:gridCol w="245744"/>
                <a:gridCol w="327659"/>
                <a:gridCol w="654685"/>
                <a:gridCol w="245744"/>
                <a:gridCol w="327660"/>
                <a:gridCol w="327660"/>
              </a:tblGrid>
              <a:tr h="428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30303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30303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30303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791785" y="3320648"/>
            <a:ext cx="5260975" cy="1686560"/>
            <a:chOff x="2791785" y="3320648"/>
            <a:chExt cx="5260975" cy="1686560"/>
          </a:xfrm>
        </p:grpSpPr>
        <p:sp>
          <p:nvSpPr>
            <p:cNvPr id="5" name="object 5"/>
            <p:cNvSpPr/>
            <p:nvPr/>
          </p:nvSpPr>
          <p:spPr>
            <a:xfrm>
              <a:off x="2796547" y="3957884"/>
              <a:ext cx="198755" cy="440055"/>
            </a:xfrm>
            <a:custGeom>
              <a:avLst/>
              <a:gdLst/>
              <a:ahLst/>
              <a:cxnLst/>
              <a:rect l="l" t="t" r="r" b="b"/>
              <a:pathLst>
                <a:path w="198755" h="440054">
                  <a:moveTo>
                    <a:pt x="198310" y="0"/>
                  </a:moveTo>
                  <a:lnTo>
                    <a:pt x="0" y="0"/>
                  </a:lnTo>
                  <a:lnTo>
                    <a:pt x="0" y="439875"/>
                  </a:lnTo>
                  <a:lnTo>
                    <a:pt x="198310" y="439875"/>
                  </a:lnTo>
                  <a:lnTo>
                    <a:pt x="19831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96547" y="3957884"/>
              <a:ext cx="198755" cy="440055"/>
            </a:xfrm>
            <a:custGeom>
              <a:avLst/>
              <a:gdLst/>
              <a:ahLst/>
              <a:cxnLst/>
              <a:rect l="l" t="t" r="r" b="b"/>
              <a:pathLst>
                <a:path w="198755" h="440054">
                  <a:moveTo>
                    <a:pt x="0" y="0"/>
                  </a:moveTo>
                  <a:lnTo>
                    <a:pt x="198311" y="0"/>
                  </a:lnTo>
                  <a:lnTo>
                    <a:pt x="198311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96547" y="4411657"/>
              <a:ext cx="198755" cy="440055"/>
            </a:xfrm>
            <a:custGeom>
              <a:avLst/>
              <a:gdLst/>
              <a:ahLst/>
              <a:cxnLst/>
              <a:rect l="l" t="t" r="r" b="b"/>
              <a:pathLst>
                <a:path w="198755" h="440054">
                  <a:moveTo>
                    <a:pt x="198310" y="0"/>
                  </a:moveTo>
                  <a:lnTo>
                    <a:pt x="0" y="0"/>
                  </a:lnTo>
                  <a:lnTo>
                    <a:pt x="0" y="439875"/>
                  </a:lnTo>
                  <a:lnTo>
                    <a:pt x="198310" y="439875"/>
                  </a:lnTo>
                  <a:lnTo>
                    <a:pt x="19831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96547" y="4411657"/>
              <a:ext cx="198755" cy="440055"/>
            </a:xfrm>
            <a:custGeom>
              <a:avLst/>
              <a:gdLst/>
              <a:ahLst/>
              <a:cxnLst/>
              <a:rect l="l" t="t" r="r" b="b"/>
              <a:pathLst>
                <a:path w="198755" h="440054">
                  <a:moveTo>
                    <a:pt x="0" y="0"/>
                  </a:moveTo>
                  <a:lnTo>
                    <a:pt x="198311" y="0"/>
                  </a:lnTo>
                  <a:lnTo>
                    <a:pt x="198311" y="439876"/>
                  </a:lnTo>
                  <a:lnTo>
                    <a:pt x="0" y="4398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94850" y="3320656"/>
              <a:ext cx="5057775" cy="1317625"/>
            </a:xfrm>
            <a:custGeom>
              <a:avLst/>
              <a:gdLst/>
              <a:ahLst/>
              <a:cxnLst/>
              <a:rect l="l" t="t" r="r" b="b"/>
              <a:pathLst>
                <a:path w="5057775" h="1317625">
                  <a:moveTo>
                    <a:pt x="4725251" y="0"/>
                  </a:moveTo>
                  <a:lnTo>
                    <a:pt x="4712551" y="0"/>
                  </a:lnTo>
                  <a:lnTo>
                    <a:pt x="4712551" y="222250"/>
                  </a:lnTo>
                  <a:lnTo>
                    <a:pt x="4398035" y="222250"/>
                  </a:lnTo>
                  <a:lnTo>
                    <a:pt x="4398035" y="88900"/>
                  </a:lnTo>
                  <a:lnTo>
                    <a:pt x="4429785" y="88900"/>
                  </a:lnTo>
                  <a:lnTo>
                    <a:pt x="4423435" y="76200"/>
                  </a:lnTo>
                  <a:lnTo>
                    <a:pt x="4391685" y="12700"/>
                  </a:lnTo>
                  <a:lnTo>
                    <a:pt x="4353585" y="88900"/>
                  </a:lnTo>
                  <a:lnTo>
                    <a:pt x="4385335" y="88900"/>
                  </a:lnTo>
                  <a:lnTo>
                    <a:pt x="4385335" y="234950"/>
                  </a:lnTo>
                  <a:lnTo>
                    <a:pt x="4725251" y="234950"/>
                  </a:lnTo>
                  <a:lnTo>
                    <a:pt x="4725251" y="228600"/>
                  </a:lnTo>
                  <a:lnTo>
                    <a:pt x="4725251" y="222250"/>
                  </a:lnTo>
                  <a:lnTo>
                    <a:pt x="4725251" y="0"/>
                  </a:lnTo>
                  <a:close/>
                </a:path>
                <a:path w="5057775" h="1317625">
                  <a:moveTo>
                    <a:pt x="5057749" y="82550"/>
                  </a:moveTo>
                  <a:lnTo>
                    <a:pt x="5051399" y="69850"/>
                  </a:lnTo>
                  <a:lnTo>
                    <a:pt x="5019649" y="6350"/>
                  </a:lnTo>
                  <a:lnTo>
                    <a:pt x="4981549" y="82550"/>
                  </a:lnTo>
                  <a:lnTo>
                    <a:pt x="5013299" y="82550"/>
                  </a:lnTo>
                  <a:lnTo>
                    <a:pt x="5013299" y="850823"/>
                  </a:lnTo>
                  <a:lnTo>
                    <a:pt x="4086885" y="850823"/>
                  </a:lnTo>
                  <a:lnTo>
                    <a:pt x="4086885" y="82550"/>
                  </a:lnTo>
                  <a:lnTo>
                    <a:pt x="4118635" y="82550"/>
                  </a:lnTo>
                  <a:lnTo>
                    <a:pt x="4112285" y="69850"/>
                  </a:lnTo>
                  <a:lnTo>
                    <a:pt x="4080535" y="6350"/>
                  </a:lnTo>
                  <a:lnTo>
                    <a:pt x="4042435" y="82550"/>
                  </a:lnTo>
                  <a:lnTo>
                    <a:pt x="4074185" y="82550"/>
                  </a:lnTo>
                  <a:lnTo>
                    <a:pt x="4074185" y="850823"/>
                  </a:lnTo>
                  <a:lnTo>
                    <a:pt x="0" y="850823"/>
                  </a:lnTo>
                  <a:lnTo>
                    <a:pt x="0" y="863523"/>
                  </a:lnTo>
                  <a:lnTo>
                    <a:pt x="4074185" y="863523"/>
                  </a:lnTo>
                  <a:lnTo>
                    <a:pt x="4074185" y="1304594"/>
                  </a:lnTo>
                  <a:lnTo>
                    <a:pt x="0" y="1304594"/>
                  </a:lnTo>
                  <a:lnTo>
                    <a:pt x="0" y="1317294"/>
                  </a:lnTo>
                  <a:lnTo>
                    <a:pt x="4086885" y="1317294"/>
                  </a:lnTo>
                  <a:lnTo>
                    <a:pt x="4086885" y="1310944"/>
                  </a:lnTo>
                  <a:lnTo>
                    <a:pt x="4086885" y="1304594"/>
                  </a:lnTo>
                  <a:lnTo>
                    <a:pt x="4086885" y="863523"/>
                  </a:lnTo>
                  <a:lnTo>
                    <a:pt x="5025999" y="863523"/>
                  </a:lnTo>
                  <a:lnTo>
                    <a:pt x="5025999" y="857173"/>
                  </a:lnTo>
                  <a:lnTo>
                    <a:pt x="5025999" y="850823"/>
                  </a:lnTo>
                  <a:lnTo>
                    <a:pt x="5025999" y="82550"/>
                  </a:lnTo>
                  <a:lnTo>
                    <a:pt x="5057749" y="8255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92710" y="4279921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262448" y="0"/>
                  </a:moveTo>
                  <a:lnTo>
                    <a:pt x="0" y="0"/>
                  </a:lnTo>
                  <a:lnTo>
                    <a:pt x="0" y="283607"/>
                  </a:lnTo>
                  <a:lnTo>
                    <a:pt x="262448" y="283607"/>
                  </a:lnTo>
                  <a:lnTo>
                    <a:pt x="26244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92710" y="4279921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0" y="0"/>
                  </a:moveTo>
                  <a:lnTo>
                    <a:pt x="262447" y="0"/>
                  </a:lnTo>
                  <a:lnTo>
                    <a:pt x="262447" y="283608"/>
                  </a:lnTo>
                  <a:lnTo>
                    <a:pt x="0" y="2836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89301" y="4718569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262446" y="0"/>
                  </a:moveTo>
                  <a:lnTo>
                    <a:pt x="0" y="0"/>
                  </a:lnTo>
                  <a:lnTo>
                    <a:pt x="0" y="283607"/>
                  </a:lnTo>
                  <a:lnTo>
                    <a:pt x="262446" y="283607"/>
                  </a:lnTo>
                  <a:lnTo>
                    <a:pt x="26244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89301" y="4718569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0" y="0"/>
                  </a:moveTo>
                  <a:lnTo>
                    <a:pt x="262447" y="0"/>
                  </a:lnTo>
                  <a:lnTo>
                    <a:pt x="262447" y="283608"/>
                  </a:lnTo>
                  <a:lnTo>
                    <a:pt x="0" y="2836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678939" y="4190492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75652" y="2542526"/>
            <a:ext cx="351790" cy="234950"/>
          </a:xfrm>
          <a:custGeom>
            <a:avLst/>
            <a:gdLst/>
            <a:ahLst/>
            <a:cxnLst/>
            <a:rect l="l" t="t" r="r" b="b"/>
            <a:pathLst>
              <a:path w="351790" h="234950">
                <a:moveTo>
                  <a:pt x="338855" y="6350"/>
                </a:moveTo>
                <a:lnTo>
                  <a:pt x="338855" y="234950"/>
                </a:lnTo>
                <a:lnTo>
                  <a:pt x="351555" y="234950"/>
                </a:lnTo>
                <a:lnTo>
                  <a:pt x="351555" y="12700"/>
                </a:lnTo>
                <a:lnTo>
                  <a:pt x="345205" y="12700"/>
                </a:lnTo>
                <a:lnTo>
                  <a:pt x="338855" y="6350"/>
                </a:lnTo>
                <a:close/>
              </a:path>
              <a:path w="351790" h="234950">
                <a:moveTo>
                  <a:pt x="31750" y="146050"/>
                </a:moveTo>
                <a:lnTo>
                  <a:pt x="0" y="146050"/>
                </a:lnTo>
                <a:lnTo>
                  <a:pt x="38100" y="222250"/>
                </a:lnTo>
                <a:lnTo>
                  <a:pt x="69850" y="158750"/>
                </a:lnTo>
                <a:lnTo>
                  <a:pt x="31750" y="158750"/>
                </a:lnTo>
                <a:lnTo>
                  <a:pt x="31750" y="146050"/>
                </a:lnTo>
                <a:close/>
              </a:path>
              <a:path w="351790" h="234950">
                <a:moveTo>
                  <a:pt x="351555" y="0"/>
                </a:moveTo>
                <a:lnTo>
                  <a:pt x="31750" y="0"/>
                </a:lnTo>
                <a:lnTo>
                  <a:pt x="31750" y="158750"/>
                </a:lnTo>
                <a:lnTo>
                  <a:pt x="44450" y="158750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51555" y="6350"/>
                </a:lnTo>
                <a:lnTo>
                  <a:pt x="351555" y="0"/>
                </a:lnTo>
                <a:close/>
              </a:path>
              <a:path w="351790" h="234950">
                <a:moveTo>
                  <a:pt x="76200" y="146050"/>
                </a:moveTo>
                <a:lnTo>
                  <a:pt x="44450" y="146050"/>
                </a:lnTo>
                <a:lnTo>
                  <a:pt x="44450" y="158750"/>
                </a:lnTo>
                <a:lnTo>
                  <a:pt x="69850" y="158750"/>
                </a:lnTo>
                <a:lnTo>
                  <a:pt x="76200" y="146050"/>
                </a:lnTo>
                <a:close/>
              </a:path>
              <a:path w="351790" h="234950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51790" h="234950">
                <a:moveTo>
                  <a:pt x="338855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38855" y="12700"/>
                </a:lnTo>
                <a:lnTo>
                  <a:pt x="338855" y="6350"/>
                </a:lnTo>
                <a:close/>
              </a:path>
              <a:path w="351790" h="234950">
                <a:moveTo>
                  <a:pt x="351555" y="6350"/>
                </a:moveTo>
                <a:lnTo>
                  <a:pt x="338855" y="6350"/>
                </a:lnTo>
                <a:lnTo>
                  <a:pt x="345205" y="12700"/>
                </a:lnTo>
                <a:lnTo>
                  <a:pt x="351555" y="12700"/>
                </a:lnTo>
                <a:lnTo>
                  <a:pt x="351555" y="63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768287" y="1697228"/>
            <a:ext cx="129603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Young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0391" y="4237228"/>
            <a:ext cx="3289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li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10517" y="4676140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554654" y="2766364"/>
          <a:ext cx="3122930" cy="56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/>
                <a:gridCol w="327025"/>
                <a:gridCol w="304800"/>
                <a:gridCol w="329565"/>
                <a:gridCol w="280034"/>
                <a:gridCol w="205739"/>
                <a:gridCol w="327025"/>
                <a:gridCol w="327025"/>
                <a:gridCol w="327025"/>
                <a:gridCol w="3270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39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30303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30303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30303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30303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303030"/>
                      </a:solidFill>
                      <a:prstDash val="solid"/>
                    </a:lnT>
                    <a:lnB w="12700">
                      <a:solidFill>
                        <a:srgbClr val="30303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685893" y="5185576"/>
            <a:ext cx="262890" cy="283845"/>
          </a:xfrm>
          <a:custGeom>
            <a:avLst/>
            <a:gdLst/>
            <a:ahLst/>
            <a:cxnLst/>
            <a:rect l="l" t="t" r="r" b="b"/>
            <a:pathLst>
              <a:path w="262890" h="283845">
                <a:moveTo>
                  <a:pt x="0" y="0"/>
                </a:moveTo>
                <a:lnTo>
                  <a:pt x="262447" y="0"/>
                </a:lnTo>
                <a:lnTo>
                  <a:pt x="262447" y="283608"/>
                </a:lnTo>
                <a:lnTo>
                  <a:pt x="0" y="28360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7676018" y="5647822"/>
            <a:ext cx="272415" cy="293370"/>
            <a:chOff x="7676018" y="5647822"/>
            <a:chExt cx="272415" cy="293370"/>
          </a:xfrm>
        </p:grpSpPr>
        <p:sp>
          <p:nvSpPr>
            <p:cNvPr id="22" name="object 22"/>
            <p:cNvSpPr/>
            <p:nvPr/>
          </p:nvSpPr>
          <p:spPr>
            <a:xfrm>
              <a:off x="7680780" y="5652584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262446" y="0"/>
                  </a:moveTo>
                  <a:lnTo>
                    <a:pt x="0" y="0"/>
                  </a:lnTo>
                  <a:lnTo>
                    <a:pt x="0" y="283608"/>
                  </a:lnTo>
                  <a:lnTo>
                    <a:pt x="262446" y="283608"/>
                  </a:lnTo>
                  <a:lnTo>
                    <a:pt x="26244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80780" y="5652584"/>
              <a:ext cx="262890" cy="283845"/>
            </a:xfrm>
            <a:custGeom>
              <a:avLst/>
              <a:gdLst/>
              <a:ahLst/>
              <a:cxnLst/>
              <a:rect l="l" t="t" r="r" b="b"/>
              <a:pathLst>
                <a:path w="262890" h="283845">
                  <a:moveTo>
                    <a:pt x="0" y="0"/>
                  </a:moveTo>
                  <a:lnTo>
                    <a:pt x="262447" y="0"/>
                  </a:lnTo>
                  <a:lnTo>
                    <a:pt x="262447" y="283608"/>
                  </a:lnTo>
                  <a:lnTo>
                    <a:pt x="0" y="2836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512410" y="1709420"/>
            <a:ext cx="129603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Old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7109" y="5161732"/>
            <a:ext cx="3771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5" dirty="0">
                <a:solidFill>
                  <a:srgbClr val="404040"/>
                </a:solidFill>
                <a:latin typeface="Arial MT"/>
                <a:cs typeface="Arial MT"/>
              </a:rPr>
              <a:t>fr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19039" y="5628076"/>
            <a:ext cx="83756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un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k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w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31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Showing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GC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148" y="517651"/>
            <a:ext cx="364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GC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Promise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1650" y="1267459"/>
            <a:ext cx="543433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Claim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live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73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promises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dead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8600" y="1951038"/>
            <a:ext cx="3800475" cy="685800"/>
          </a:xfrm>
          <a:prstGeom prst="rect">
            <a:avLst/>
          </a:prstGeom>
          <a:solidFill>
            <a:srgbClr val="F05A28"/>
          </a:solidFill>
          <a:ln w="12700">
            <a:solidFill>
              <a:srgbClr val="40404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 marR="187325">
              <a:lnSpc>
                <a:spcPts val="1900"/>
              </a:lnSpc>
              <a:spcBef>
                <a:spcPts val="61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Account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Account();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Account();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1364" y="4686993"/>
            <a:ext cx="2004695" cy="417195"/>
          </a:xfrm>
          <a:custGeom>
            <a:avLst/>
            <a:gdLst/>
            <a:ahLst/>
            <a:cxnLst/>
            <a:rect l="l" t="t" r="r" b="b"/>
            <a:pathLst>
              <a:path w="2004695" h="417195">
                <a:moveTo>
                  <a:pt x="1920048" y="393852"/>
                </a:moveTo>
                <a:lnTo>
                  <a:pt x="1872340" y="416745"/>
                </a:lnTo>
                <a:lnTo>
                  <a:pt x="2004330" y="404119"/>
                </a:lnTo>
                <a:lnTo>
                  <a:pt x="1988076" y="395500"/>
                </a:lnTo>
                <a:lnTo>
                  <a:pt x="1928348" y="395500"/>
                </a:lnTo>
                <a:lnTo>
                  <a:pt x="1920048" y="393852"/>
                </a:lnTo>
                <a:close/>
              </a:path>
              <a:path w="2004695" h="417195">
                <a:moveTo>
                  <a:pt x="1929585" y="389275"/>
                </a:moveTo>
                <a:lnTo>
                  <a:pt x="1920048" y="393852"/>
                </a:lnTo>
                <a:lnTo>
                  <a:pt x="1928348" y="395500"/>
                </a:lnTo>
                <a:lnTo>
                  <a:pt x="1929585" y="389275"/>
                </a:lnTo>
                <a:close/>
              </a:path>
              <a:path w="2004695" h="417195">
                <a:moveTo>
                  <a:pt x="1887186" y="342005"/>
                </a:moveTo>
                <a:lnTo>
                  <a:pt x="1922523" y="381394"/>
                </a:lnTo>
                <a:lnTo>
                  <a:pt x="1930822" y="383043"/>
                </a:lnTo>
                <a:lnTo>
                  <a:pt x="1928348" y="395500"/>
                </a:lnTo>
                <a:lnTo>
                  <a:pt x="1988076" y="395500"/>
                </a:lnTo>
                <a:lnTo>
                  <a:pt x="1887186" y="342005"/>
                </a:lnTo>
                <a:close/>
              </a:path>
              <a:path w="2004695" h="417195">
                <a:moveTo>
                  <a:pt x="2473" y="0"/>
                </a:moveTo>
                <a:lnTo>
                  <a:pt x="0" y="12456"/>
                </a:lnTo>
                <a:lnTo>
                  <a:pt x="1920048" y="393852"/>
                </a:lnTo>
                <a:lnTo>
                  <a:pt x="1929586" y="389268"/>
                </a:lnTo>
                <a:lnTo>
                  <a:pt x="1922523" y="381394"/>
                </a:lnTo>
                <a:lnTo>
                  <a:pt x="2473" y="0"/>
                </a:lnTo>
                <a:close/>
              </a:path>
              <a:path w="2004695" h="417195">
                <a:moveTo>
                  <a:pt x="1922523" y="381394"/>
                </a:moveTo>
                <a:lnTo>
                  <a:pt x="1929586" y="389268"/>
                </a:lnTo>
                <a:lnTo>
                  <a:pt x="1930822" y="383043"/>
                </a:lnTo>
                <a:lnTo>
                  <a:pt x="1922523" y="38139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91904" y="4365244"/>
            <a:ext cx="392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3808" y="3754438"/>
            <a:ext cx="960755" cy="395605"/>
          </a:xfrm>
          <a:custGeom>
            <a:avLst/>
            <a:gdLst/>
            <a:ahLst/>
            <a:cxnLst/>
            <a:rect l="l" t="t" r="r" b="b"/>
            <a:pathLst>
              <a:path w="960754" h="395604">
                <a:moveTo>
                  <a:pt x="0" y="0"/>
                </a:moveTo>
                <a:lnTo>
                  <a:pt x="960437" y="0"/>
                </a:lnTo>
                <a:lnTo>
                  <a:pt x="960437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84758" y="4924425"/>
            <a:ext cx="960755" cy="395605"/>
          </a:xfrm>
          <a:custGeom>
            <a:avLst/>
            <a:gdLst/>
            <a:ahLst/>
            <a:cxnLst/>
            <a:rect l="l" t="t" r="r" b="b"/>
            <a:pathLst>
              <a:path w="960754" h="395604">
                <a:moveTo>
                  <a:pt x="0" y="0"/>
                </a:moveTo>
                <a:lnTo>
                  <a:pt x="960437" y="0"/>
                </a:lnTo>
                <a:lnTo>
                  <a:pt x="960437" y="395288"/>
                </a:lnTo>
                <a:lnTo>
                  <a:pt x="0" y="39528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54758" y="3914776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127000" y="0"/>
                </a:moveTo>
                <a:lnTo>
                  <a:pt x="0" y="38100"/>
                </a:lnTo>
                <a:lnTo>
                  <a:pt x="127000" y="76200"/>
                </a:lnTo>
                <a:lnTo>
                  <a:pt x="84666" y="44450"/>
                </a:lnTo>
                <a:lnTo>
                  <a:pt x="76200" y="44450"/>
                </a:lnTo>
                <a:lnTo>
                  <a:pt x="76200" y="31750"/>
                </a:lnTo>
                <a:lnTo>
                  <a:pt x="84668" y="31748"/>
                </a:lnTo>
                <a:lnTo>
                  <a:pt x="127000" y="0"/>
                </a:lnTo>
                <a:close/>
              </a:path>
              <a:path w="760729" h="76200">
                <a:moveTo>
                  <a:pt x="76200" y="38100"/>
                </a:moveTo>
                <a:lnTo>
                  <a:pt x="76200" y="44450"/>
                </a:lnTo>
                <a:lnTo>
                  <a:pt x="84666" y="44449"/>
                </a:lnTo>
                <a:lnTo>
                  <a:pt x="76200" y="38100"/>
                </a:lnTo>
                <a:close/>
              </a:path>
              <a:path w="760729" h="76200">
                <a:moveTo>
                  <a:pt x="84666" y="44449"/>
                </a:moveTo>
                <a:lnTo>
                  <a:pt x="76200" y="44450"/>
                </a:lnTo>
                <a:lnTo>
                  <a:pt x="84666" y="44450"/>
                </a:lnTo>
                <a:close/>
              </a:path>
              <a:path w="760729" h="76200">
                <a:moveTo>
                  <a:pt x="760411" y="31748"/>
                </a:moveTo>
                <a:lnTo>
                  <a:pt x="84666" y="31750"/>
                </a:lnTo>
                <a:lnTo>
                  <a:pt x="76200" y="38100"/>
                </a:lnTo>
                <a:lnTo>
                  <a:pt x="84666" y="44449"/>
                </a:lnTo>
                <a:lnTo>
                  <a:pt x="760411" y="44448"/>
                </a:lnTo>
                <a:lnTo>
                  <a:pt x="760411" y="31748"/>
                </a:lnTo>
                <a:close/>
              </a:path>
              <a:path w="760729" h="76200">
                <a:moveTo>
                  <a:pt x="84666" y="31749"/>
                </a:moveTo>
                <a:lnTo>
                  <a:pt x="76200" y="31750"/>
                </a:lnTo>
                <a:lnTo>
                  <a:pt x="76200" y="38100"/>
                </a:lnTo>
                <a:lnTo>
                  <a:pt x="84666" y="317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73921" y="3557523"/>
            <a:ext cx="2093595" cy="7264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231775">
              <a:lnSpc>
                <a:spcPts val="1800"/>
              </a:lnSpc>
              <a:spcBef>
                <a:spcPts val="26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first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account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dead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(no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longer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referenced):</a:t>
            </a:r>
            <a:endParaRPr sz="1600">
              <a:latin typeface="Arial MT"/>
              <a:cs typeface="Arial MT"/>
            </a:endParaRPr>
          </a:p>
          <a:p>
            <a:pPr marL="245110">
              <a:lnSpc>
                <a:spcPts val="1760"/>
              </a:lnSpc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reclaimed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11896" y="5078413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127000" y="0"/>
                </a:moveTo>
                <a:lnTo>
                  <a:pt x="0" y="38100"/>
                </a:lnTo>
                <a:lnTo>
                  <a:pt x="127000" y="76200"/>
                </a:lnTo>
                <a:lnTo>
                  <a:pt x="84666" y="44450"/>
                </a:lnTo>
                <a:lnTo>
                  <a:pt x="76200" y="44450"/>
                </a:lnTo>
                <a:lnTo>
                  <a:pt x="76200" y="31750"/>
                </a:lnTo>
                <a:lnTo>
                  <a:pt x="84668" y="31748"/>
                </a:lnTo>
                <a:lnTo>
                  <a:pt x="127000" y="0"/>
                </a:lnTo>
                <a:close/>
              </a:path>
              <a:path w="760729" h="76200">
                <a:moveTo>
                  <a:pt x="76200" y="38100"/>
                </a:moveTo>
                <a:lnTo>
                  <a:pt x="76200" y="44450"/>
                </a:lnTo>
                <a:lnTo>
                  <a:pt x="84666" y="44449"/>
                </a:lnTo>
                <a:lnTo>
                  <a:pt x="76200" y="38100"/>
                </a:lnTo>
                <a:close/>
              </a:path>
              <a:path w="760729" h="76200">
                <a:moveTo>
                  <a:pt x="84666" y="44449"/>
                </a:moveTo>
                <a:lnTo>
                  <a:pt x="76200" y="44450"/>
                </a:lnTo>
                <a:lnTo>
                  <a:pt x="84666" y="44450"/>
                </a:lnTo>
                <a:close/>
              </a:path>
              <a:path w="760729" h="76200">
                <a:moveTo>
                  <a:pt x="760412" y="31748"/>
                </a:moveTo>
                <a:lnTo>
                  <a:pt x="84666" y="31750"/>
                </a:lnTo>
                <a:lnTo>
                  <a:pt x="76200" y="38100"/>
                </a:lnTo>
                <a:lnTo>
                  <a:pt x="84666" y="44449"/>
                </a:lnTo>
                <a:lnTo>
                  <a:pt x="760412" y="44448"/>
                </a:lnTo>
                <a:lnTo>
                  <a:pt x="760412" y="31748"/>
                </a:lnTo>
                <a:close/>
              </a:path>
              <a:path w="760729" h="76200">
                <a:moveTo>
                  <a:pt x="84666" y="31749"/>
                </a:moveTo>
                <a:lnTo>
                  <a:pt x="76200" y="31750"/>
                </a:lnTo>
                <a:lnTo>
                  <a:pt x="76200" y="38100"/>
                </a:lnTo>
                <a:lnTo>
                  <a:pt x="84666" y="317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759621" y="4874260"/>
            <a:ext cx="2235200" cy="7264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213360">
              <a:lnSpc>
                <a:spcPts val="1700"/>
              </a:lnSpc>
              <a:spcBef>
                <a:spcPts val="340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second account live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(still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referenced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):</a:t>
            </a:r>
            <a:endParaRPr sz="1600">
              <a:latin typeface="Arial MT"/>
              <a:cs typeface="Arial MT"/>
            </a:endParaRPr>
          </a:p>
          <a:p>
            <a:pPr marL="198120">
              <a:lnSpc>
                <a:spcPts val="1880"/>
              </a:lnSpc>
            </a:pP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not be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reclaimed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72247" y="3940251"/>
            <a:ext cx="1965325" cy="409575"/>
          </a:xfrm>
          <a:custGeom>
            <a:avLst/>
            <a:gdLst/>
            <a:ahLst/>
            <a:cxnLst/>
            <a:rect l="l" t="t" r="r" b="b"/>
            <a:pathLst>
              <a:path w="1965325" h="409575">
                <a:moveTo>
                  <a:pt x="1880921" y="22892"/>
                </a:moveTo>
                <a:lnTo>
                  <a:pt x="0" y="396565"/>
                </a:lnTo>
                <a:lnTo>
                  <a:pt x="2475" y="409022"/>
                </a:lnTo>
                <a:lnTo>
                  <a:pt x="1883397" y="35349"/>
                </a:lnTo>
                <a:lnTo>
                  <a:pt x="1890458" y="27468"/>
                </a:lnTo>
                <a:lnTo>
                  <a:pt x="1880921" y="22892"/>
                </a:lnTo>
                <a:close/>
              </a:path>
              <a:path w="1965325" h="409575">
                <a:moveTo>
                  <a:pt x="1948947" y="21243"/>
                </a:moveTo>
                <a:lnTo>
                  <a:pt x="1889221" y="21243"/>
                </a:lnTo>
                <a:lnTo>
                  <a:pt x="1891696" y="33700"/>
                </a:lnTo>
                <a:lnTo>
                  <a:pt x="1883397" y="35349"/>
                </a:lnTo>
                <a:lnTo>
                  <a:pt x="1848062" y="74739"/>
                </a:lnTo>
                <a:lnTo>
                  <a:pt x="1948947" y="21243"/>
                </a:lnTo>
                <a:close/>
              </a:path>
              <a:path w="1965325" h="409575">
                <a:moveTo>
                  <a:pt x="1890460" y="27476"/>
                </a:moveTo>
                <a:lnTo>
                  <a:pt x="1883397" y="35349"/>
                </a:lnTo>
                <a:lnTo>
                  <a:pt x="1891696" y="33700"/>
                </a:lnTo>
                <a:lnTo>
                  <a:pt x="1890460" y="27476"/>
                </a:lnTo>
                <a:close/>
              </a:path>
              <a:path w="1965325" h="409575">
                <a:moveTo>
                  <a:pt x="1889221" y="21243"/>
                </a:moveTo>
                <a:lnTo>
                  <a:pt x="1880921" y="22892"/>
                </a:lnTo>
                <a:lnTo>
                  <a:pt x="1890458" y="27468"/>
                </a:lnTo>
                <a:lnTo>
                  <a:pt x="1889221" y="21243"/>
                </a:lnTo>
                <a:close/>
              </a:path>
              <a:path w="1965325" h="409575">
                <a:moveTo>
                  <a:pt x="1833214" y="0"/>
                </a:moveTo>
                <a:lnTo>
                  <a:pt x="1880921" y="22892"/>
                </a:lnTo>
                <a:lnTo>
                  <a:pt x="1889221" y="21243"/>
                </a:lnTo>
                <a:lnTo>
                  <a:pt x="1948947" y="21243"/>
                </a:lnTo>
                <a:lnTo>
                  <a:pt x="1965204" y="12622"/>
                </a:lnTo>
                <a:lnTo>
                  <a:pt x="183321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514347"/>
            <a:ext cx="3672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Java</a:t>
            </a:r>
            <a:r>
              <a:rPr spc="-135" dirty="0"/>
              <a:t> </a:t>
            </a:r>
            <a:r>
              <a:rPr spc="-15" dirty="0"/>
              <a:t>8</a:t>
            </a:r>
            <a:r>
              <a:rPr spc="-135" dirty="0"/>
              <a:t> </a:t>
            </a:r>
            <a:r>
              <a:rPr dirty="0"/>
              <a:t>Still</a:t>
            </a:r>
            <a:r>
              <a:rPr spc="-135" dirty="0"/>
              <a:t> </a:t>
            </a:r>
            <a:r>
              <a:rPr spc="75" dirty="0"/>
              <a:t>Widely</a:t>
            </a:r>
            <a:r>
              <a:rPr spc="-140" dirty="0"/>
              <a:t> </a:t>
            </a:r>
            <a:r>
              <a:rPr spc="10" dirty="0"/>
              <a:t>used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784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4347845" algn="l"/>
                <a:tab pos="4348480" algn="l"/>
              </a:tabLst>
            </a:pPr>
            <a:r>
              <a:rPr spc="-5" dirty="0"/>
              <a:t>Course</a:t>
            </a:r>
            <a:r>
              <a:rPr spc="-125" dirty="0"/>
              <a:t> </a:t>
            </a:r>
            <a:r>
              <a:rPr spc="-50" dirty="0"/>
              <a:t>runs</a:t>
            </a:r>
            <a:r>
              <a:rPr spc="-125" dirty="0"/>
              <a:t> </a:t>
            </a:r>
            <a:r>
              <a:rPr spc="20" dirty="0"/>
              <a:t>on</a:t>
            </a:r>
            <a:r>
              <a:rPr spc="-135" dirty="0"/>
              <a:t> </a:t>
            </a:r>
            <a:r>
              <a:rPr dirty="0"/>
              <a:t>Java</a:t>
            </a:r>
            <a:r>
              <a:rPr spc="-130" dirty="0"/>
              <a:t> </a:t>
            </a:r>
            <a:r>
              <a:rPr spc="-670" dirty="0"/>
              <a:t>11</a:t>
            </a:r>
            <a:endParaRPr spc="-670" dirty="0"/>
          </a:p>
          <a:p>
            <a:pPr marL="3818890">
              <a:lnSpc>
                <a:spcPct val="100000"/>
              </a:lnSpc>
              <a:spcBef>
                <a:spcPts val="1825"/>
              </a:spcBef>
            </a:pPr>
            <a:r>
              <a:rPr spc="10" dirty="0"/>
              <a:t>Things</a:t>
            </a:r>
            <a:r>
              <a:rPr spc="-135" dirty="0"/>
              <a:t> </a:t>
            </a:r>
            <a:r>
              <a:rPr spc="35" dirty="0"/>
              <a:t>changed</a:t>
            </a:r>
            <a:r>
              <a:rPr spc="-125" dirty="0"/>
              <a:t> </a:t>
            </a:r>
            <a:r>
              <a:rPr spc="-5" dirty="0"/>
              <a:t>in</a:t>
            </a:r>
            <a:r>
              <a:rPr spc="-130" dirty="0"/>
              <a:t> </a:t>
            </a:r>
            <a:r>
              <a:rPr spc="15" dirty="0"/>
              <a:t>Java</a:t>
            </a:r>
            <a:r>
              <a:rPr spc="-130" dirty="0"/>
              <a:t> </a:t>
            </a:r>
            <a:r>
              <a:rPr spc="-65" dirty="0"/>
              <a:t>7</a:t>
            </a:r>
            <a:endParaRPr spc="-65" dirty="0"/>
          </a:p>
          <a:p>
            <a:pPr marL="434784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4347845" algn="l"/>
                <a:tab pos="4348480" algn="l"/>
              </a:tabLst>
            </a:pPr>
            <a:r>
              <a:rPr spc="-350" dirty="0"/>
              <a:t>G</a:t>
            </a:r>
            <a:r>
              <a:rPr spc="-295" dirty="0"/>
              <a:t>1</a:t>
            </a:r>
            <a:r>
              <a:rPr spc="-114" dirty="0"/>
              <a:t> </a:t>
            </a:r>
            <a:r>
              <a:rPr spc="85" dirty="0"/>
              <a:t>g</a:t>
            </a:r>
            <a:r>
              <a:rPr spc="-60" dirty="0"/>
              <a:t>a</a:t>
            </a:r>
            <a:r>
              <a:rPr spc="-55" dirty="0"/>
              <a:t>r</a:t>
            </a:r>
            <a:r>
              <a:rPr spc="85" dirty="0"/>
              <a:t>b</a:t>
            </a:r>
            <a:r>
              <a:rPr spc="-60" dirty="0"/>
              <a:t>a</a:t>
            </a:r>
            <a:r>
              <a:rPr spc="85" dirty="0"/>
              <a:t>g</a:t>
            </a:r>
            <a:r>
              <a:rPr spc="-10" dirty="0"/>
              <a:t>e</a:t>
            </a:r>
            <a:r>
              <a:rPr spc="-114" dirty="0"/>
              <a:t> </a:t>
            </a:r>
            <a:r>
              <a:rPr spc="85" dirty="0"/>
              <a:t>c</a:t>
            </a:r>
            <a:r>
              <a:rPr spc="85" dirty="0"/>
              <a:t>o</a:t>
            </a:r>
            <a:r>
              <a:rPr spc="-40" dirty="0"/>
              <a:t>ll</a:t>
            </a:r>
            <a:r>
              <a:rPr spc="-10" dirty="0"/>
              <a:t>e</a:t>
            </a:r>
            <a:r>
              <a:rPr spc="120" dirty="0"/>
              <a:t>c</a:t>
            </a:r>
            <a:r>
              <a:rPr spc="-10" dirty="0"/>
              <a:t>t</a:t>
            </a:r>
            <a:r>
              <a:rPr spc="85" dirty="0"/>
              <a:t>o</a:t>
            </a:r>
            <a:r>
              <a:rPr spc="-55" dirty="0"/>
              <a:t>r</a:t>
            </a:r>
            <a:r>
              <a:rPr spc="-114" dirty="0"/>
              <a:t> </a:t>
            </a:r>
            <a:r>
              <a:rPr spc="-40" dirty="0"/>
              <a:t>i</a:t>
            </a:r>
            <a:r>
              <a:rPr spc="-50" dirty="0"/>
              <a:t>n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85" dirty="0"/>
              <a:t>o</a:t>
            </a:r>
            <a:r>
              <a:rPr spc="85" dirty="0"/>
              <a:t>d</a:t>
            </a:r>
            <a:r>
              <a:rPr spc="-50" dirty="0"/>
              <a:t>u</a:t>
            </a:r>
            <a:r>
              <a:rPr spc="85" dirty="0"/>
              <a:t>c</a:t>
            </a:r>
            <a:r>
              <a:rPr spc="-10" dirty="0"/>
              <a:t>e</a:t>
            </a:r>
            <a:r>
              <a:rPr spc="95" dirty="0"/>
              <a:t>d</a:t>
            </a:r>
            <a:endParaRPr spc="95" dirty="0"/>
          </a:p>
          <a:p>
            <a:pPr marL="3818890">
              <a:lnSpc>
                <a:spcPct val="100000"/>
              </a:lnSpc>
              <a:spcBef>
                <a:spcPts val="1825"/>
              </a:spcBef>
            </a:pPr>
            <a:r>
              <a:rPr spc="10" dirty="0"/>
              <a:t>Things</a:t>
            </a:r>
            <a:r>
              <a:rPr spc="-130" dirty="0"/>
              <a:t> </a:t>
            </a:r>
            <a:r>
              <a:rPr spc="35" dirty="0"/>
              <a:t>changed</a:t>
            </a:r>
            <a:r>
              <a:rPr spc="-125" dirty="0"/>
              <a:t> </a:t>
            </a:r>
            <a:r>
              <a:rPr spc="-5" dirty="0"/>
              <a:t>in</a:t>
            </a:r>
            <a:r>
              <a:rPr spc="-130" dirty="0"/>
              <a:t> </a:t>
            </a:r>
            <a:r>
              <a:rPr spc="15" dirty="0"/>
              <a:t>Java</a:t>
            </a:r>
            <a:r>
              <a:rPr spc="-130" dirty="0"/>
              <a:t> </a:t>
            </a:r>
            <a:r>
              <a:rPr spc="45" dirty="0"/>
              <a:t>9</a:t>
            </a:r>
            <a:endParaRPr spc="45" dirty="0"/>
          </a:p>
          <a:p>
            <a:pPr marL="434784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347845" algn="l"/>
                <a:tab pos="4348480" algn="l"/>
              </a:tabLst>
            </a:pPr>
            <a:r>
              <a:rPr spc="15" dirty="0"/>
              <a:t>CMS</a:t>
            </a:r>
            <a:r>
              <a:rPr spc="-130" dirty="0"/>
              <a:t> </a:t>
            </a:r>
            <a:r>
              <a:rPr spc="10" dirty="0"/>
              <a:t>garbage</a:t>
            </a:r>
            <a:r>
              <a:rPr spc="-120" dirty="0"/>
              <a:t> </a:t>
            </a:r>
            <a:r>
              <a:rPr spc="25" dirty="0"/>
              <a:t>collector</a:t>
            </a:r>
            <a:r>
              <a:rPr spc="-120" dirty="0"/>
              <a:t> </a:t>
            </a:r>
            <a:r>
              <a:rPr spc="15" dirty="0"/>
              <a:t>deprecated</a:t>
            </a:r>
            <a:endParaRPr spc="15" dirty="0"/>
          </a:p>
          <a:p>
            <a:pPr marL="434784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347845" algn="l"/>
                <a:tab pos="4348480" algn="l"/>
              </a:tabLst>
            </a:pPr>
            <a:r>
              <a:rPr spc="-10" dirty="0"/>
              <a:t>Finalizers</a:t>
            </a:r>
            <a:r>
              <a:rPr spc="-140" dirty="0"/>
              <a:t> </a:t>
            </a:r>
            <a:r>
              <a:rPr spc="15" dirty="0"/>
              <a:t>deprecated</a:t>
            </a:r>
            <a:endParaRPr spc="15" dirty="0"/>
          </a:p>
          <a:p>
            <a:pPr marL="434784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347845" algn="l"/>
                <a:tab pos="4348480" algn="l"/>
              </a:tabLst>
            </a:pPr>
            <a:r>
              <a:rPr spc="-20" dirty="0"/>
              <a:t>Cleaner</a:t>
            </a:r>
            <a:r>
              <a:rPr spc="-155" dirty="0"/>
              <a:t> </a:t>
            </a:r>
            <a:r>
              <a:rPr spc="15" dirty="0"/>
              <a:t>introduced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813472" y="2849371"/>
            <a:ext cx="233045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15290" marR="5080" indent="-403225">
              <a:lnSpc>
                <a:spcPts val="4300"/>
              </a:lnSpc>
              <a:spcBef>
                <a:spcPts val="215"/>
              </a:spcBef>
            </a:pPr>
            <a:r>
              <a:rPr sz="3600" spc="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Note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05180">
              <a:lnSpc>
                <a:spcPct val="100000"/>
              </a:lnSpc>
            </a:pP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Incremental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3342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Generational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73150">
              <a:lnSpc>
                <a:spcPct val="100000"/>
              </a:lnSpc>
            </a:pP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Copying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45212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Sweep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010920" marR="934720" indent="-69215">
              <a:lnSpc>
                <a:spcPct val="101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Counting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30580">
              <a:lnSpc>
                <a:spcPct val="100000"/>
              </a:lnSpc>
            </a:pP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Nothing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5541" y="517651"/>
            <a:ext cx="651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Forms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Garbage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Collection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239" y="517651"/>
            <a:ext cx="448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Reference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Counting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313690" y="2506065"/>
            <a:ext cx="121285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71097" y="1554261"/>
            <a:ext cx="6939915" cy="2235200"/>
            <a:chOff x="2071097" y="1554261"/>
            <a:chExt cx="6939915" cy="2235200"/>
          </a:xfrm>
        </p:grpSpPr>
        <p:sp>
          <p:nvSpPr>
            <p:cNvPr id="5" name="object 5"/>
            <p:cNvSpPr/>
            <p:nvPr/>
          </p:nvSpPr>
          <p:spPr>
            <a:xfrm>
              <a:off x="3816438" y="202412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609600"/>
                  </a:moveTo>
                  <a:lnTo>
                    <a:pt x="1834" y="561960"/>
                  </a:lnTo>
                  <a:lnTo>
                    <a:pt x="7245" y="515323"/>
                  </a:lnTo>
                  <a:lnTo>
                    <a:pt x="16099" y="469824"/>
                  </a:lnTo>
                  <a:lnTo>
                    <a:pt x="28260" y="425599"/>
                  </a:lnTo>
                  <a:lnTo>
                    <a:pt x="43592" y="382783"/>
                  </a:lnTo>
                  <a:lnTo>
                    <a:pt x="61960" y="341513"/>
                  </a:lnTo>
                  <a:lnTo>
                    <a:pt x="83228" y="301923"/>
                  </a:lnTo>
                  <a:lnTo>
                    <a:pt x="107260" y="264149"/>
                  </a:lnTo>
                  <a:lnTo>
                    <a:pt x="133922" y="228326"/>
                  </a:lnTo>
                  <a:lnTo>
                    <a:pt x="163077" y="194590"/>
                  </a:lnTo>
                  <a:lnTo>
                    <a:pt x="194590" y="163077"/>
                  </a:lnTo>
                  <a:lnTo>
                    <a:pt x="228326" y="133922"/>
                  </a:lnTo>
                  <a:lnTo>
                    <a:pt x="264149" y="107260"/>
                  </a:lnTo>
                  <a:lnTo>
                    <a:pt x="301923" y="83228"/>
                  </a:lnTo>
                  <a:lnTo>
                    <a:pt x="341513" y="61960"/>
                  </a:lnTo>
                  <a:lnTo>
                    <a:pt x="382783" y="43592"/>
                  </a:lnTo>
                  <a:lnTo>
                    <a:pt x="425599" y="28260"/>
                  </a:lnTo>
                  <a:lnTo>
                    <a:pt x="469824" y="16099"/>
                  </a:lnTo>
                  <a:lnTo>
                    <a:pt x="515323" y="7245"/>
                  </a:lnTo>
                  <a:lnTo>
                    <a:pt x="561960" y="1834"/>
                  </a:lnTo>
                  <a:lnTo>
                    <a:pt x="609600" y="0"/>
                  </a:lnTo>
                  <a:lnTo>
                    <a:pt x="657239" y="1834"/>
                  </a:lnTo>
                  <a:lnTo>
                    <a:pt x="703876" y="7245"/>
                  </a:lnTo>
                  <a:lnTo>
                    <a:pt x="749375" y="16099"/>
                  </a:lnTo>
                  <a:lnTo>
                    <a:pt x="793600" y="28260"/>
                  </a:lnTo>
                  <a:lnTo>
                    <a:pt x="836416" y="43592"/>
                  </a:lnTo>
                  <a:lnTo>
                    <a:pt x="877686" y="61960"/>
                  </a:lnTo>
                  <a:lnTo>
                    <a:pt x="917276" y="83228"/>
                  </a:lnTo>
                  <a:lnTo>
                    <a:pt x="955051" y="107260"/>
                  </a:lnTo>
                  <a:lnTo>
                    <a:pt x="990873" y="133922"/>
                  </a:lnTo>
                  <a:lnTo>
                    <a:pt x="1024609" y="163077"/>
                  </a:lnTo>
                  <a:lnTo>
                    <a:pt x="1056122" y="194590"/>
                  </a:lnTo>
                  <a:lnTo>
                    <a:pt x="1085277" y="228326"/>
                  </a:lnTo>
                  <a:lnTo>
                    <a:pt x="1111939" y="264149"/>
                  </a:lnTo>
                  <a:lnTo>
                    <a:pt x="1135971" y="301923"/>
                  </a:lnTo>
                  <a:lnTo>
                    <a:pt x="1157239" y="341513"/>
                  </a:lnTo>
                  <a:lnTo>
                    <a:pt x="1175607" y="382783"/>
                  </a:lnTo>
                  <a:lnTo>
                    <a:pt x="1190939" y="425599"/>
                  </a:lnTo>
                  <a:lnTo>
                    <a:pt x="1203100" y="469824"/>
                  </a:lnTo>
                  <a:lnTo>
                    <a:pt x="1211954" y="515323"/>
                  </a:lnTo>
                  <a:lnTo>
                    <a:pt x="1217365" y="561960"/>
                  </a:lnTo>
                  <a:lnTo>
                    <a:pt x="1219200" y="609600"/>
                  </a:lnTo>
                  <a:lnTo>
                    <a:pt x="1217365" y="657239"/>
                  </a:lnTo>
                  <a:lnTo>
                    <a:pt x="1211954" y="703876"/>
                  </a:lnTo>
                  <a:lnTo>
                    <a:pt x="1203100" y="749375"/>
                  </a:lnTo>
                  <a:lnTo>
                    <a:pt x="1190939" y="793600"/>
                  </a:lnTo>
                  <a:lnTo>
                    <a:pt x="1175607" y="836416"/>
                  </a:lnTo>
                  <a:lnTo>
                    <a:pt x="1157239" y="877686"/>
                  </a:lnTo>
                  <a:lnTo>
                    <a:pt x="1135971" y="917276"/>
                  </a:lnTo>
                  <a:lnTo>
                    <a:pt x="1111939" y="955051"/>
                  </a:lnTo>
                  <a:lnTo>
                    <a:pt x="1085277" y="990873"/>
                  </a:lnTo>
                  <a:lnTo>
                    <a:pt x="1056122" y="1024609"/>
                  </a:lnTo>
                  <a:lnTo>
                    <a:pt x="1024609" y="1056122"/>
                  </a:lnTo>
                  <a:lnTo>
                    <a:pt x="990873" y="1085277"/>
                  </a:lnTo>
                  <a:lnTo>
                    <a:pt x="955051" y="1111939"/>
                  </a:lnTo>
                  <a:lnTo>
                    <a:pt x="917276" y="1135971"/>
                  </a:lnTo>
                  <a:lnTo>
                    <a:pt x="877686" y="1157239"/>
                  </a:lnTo>
                  <a:lnTo>
                    <a:pt x="836416" y="1175607"/>
                  </a:lnTo>
                  <a:lnTo>
                    <a:pt x="793600" y="1190939"/>
                  </a:lnTo>
                  <a:lnTo>
                    <a:pt x="749375" y="1203100"/>
                  </a:lnTo>
                  <a:lnTo>
                    <a:pt x="703876" y="1211954"/>
                  </a:lnTo>
                  <a:lnTo>
                    <a:pt x="657239" y="1217365"/>
                  </a:lnTo>
                  <a:lnTo>
                    <a:pt x="609600" y="1219200"/>
                  </a:lnTo>
                  <a:lnTo>
                    <a:pt x="561960" y="1217365"/>
                  </a:lnTo>
                  <a:lnTo>
                    <a:pt x="515323" y="1211954"/>
                  </a:lnTo>
                  <a:lnTo>
                    <a:pt x="469824" y="1203100"/>
                  </a:lnTo>
                  <a:lnTo>
                    <a:pt x="425599" y="1190939"/>
                  </a:lnTo>
                  <a:lnTo>
                    <a:pt x="382783" y="1175607"/>
                  </a:lnTo>
                  <a:lnTo>
                    <a:pt x="341513" y="1157239"/>
                  </a:lnTo>
                  <a:lnTo>
                    <a:pt x="301923" y="1135971"/>
                  </a:lnTo>
                  <a:lnTo>
                    <a:pt x="264149" y="1111939"/>
                  </a:lnTo>
                  <a:lnTo>
                    <a:pt x="228326" y="1085277"/>
                  </a:lnTo>
                  <a:lnTo>
                    <a:pt x="194590" y="1056122"/>
                  </a:lnTo>
                  <a:lnTo>
                    <a:pt x="163077" y="1024609"/>
                  </a:lnTo>
                  <a:lnTo>
                    <a:pt x="133922" y="990873"/>
                  </a:lnTo>
                  <a:lnTo>
                    <a:pt x="107260" y="955051"/>
                  </a:lnTo>
                  <a:lnTo>
                    <a:pt x="83228" y="917276"/>
                  </a:lnTo>
                  <a:lnTo>
                    <a:pt x="61960" y="877686"/>
                  </a:lnTo>
                  <a:lnTo>
                    <a:pt x="43592" y="836416"/>
                  </a:lnTo>
                  <a:lnTo>
                    <a:pt x="28260" y="793600"/>
                  </a:lnTo>
                  <a:lnTo>
                    <a:pt x="16099" y="749375"/>
                  </a:lnTo>
                  <a:lnTo>
                    <a:pt x="7245" y="703876"/>
                  </a:lnTo>
                  <a:lnTo>
                    <a:pt x="1834" y="657239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78838" y="20270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609600"/>
                  </a:moveTo>
                  <a:lnTo>
                    <a:pt x="1834" y="561960"/>
                  </a:lnTo>
                  <a:lnTo>
                    <a:pt x="7245" y="515323"/>
                  </a:lnTo>
                  <a:lnTo>
                    <a:pt x="16099" y="469824"/>
                  </a:lnTo>
                  <a:lnTo>
                    <a:pt x="28260" y="425599"/>
                  </a:lnTo>
                  <a:lnTo>
                    <a:pt x="43592" y="382783"/>
                  </a:lnTo>
                  <a:lnTo>
                    <a:pt x="61960" y="341513"/>
                  </a:lnTo>
                  <a:lnTo>
                    <a:pt x="83228" y="301923"/>
                  </a:lnTo>
                  <a:lnTo>
                    <a:pt x="107260" y="264149"/>
                  </a:lnTo>
                  <a:lnTo>
                    <a:pt x="133922" y="228326"/>
                  </a:lnTo>
                  <a:lnTo>
                    <a:pt x="163077" y="194590"/>
                  </a:lnTo>
                  <a:lnTo>
                    <a:pt x="194590" y="163077"/>
                  </a:lnTo>
                  <a:lnTo>
                    <a:pt x="228326" y="133922"/>
                  </a:lnTo>
                  <a:lnTo>
                    <a:pt x="264149" y="107260"/>
                  </a:lnTo>
                  <a:lnTo>
                    <a:pt x="301923" y="83228"/>
                  </a:lnTo>
                  <a:lnTo>
                    <a:pt x="341513" y="61960"/>
                  </a:lnTo>
                  <a:lnTo>
                    <a:pt x="382783" y="43592"/>
                  </a:lnTo>
                  <a:lnTo>
                    <a:pt x="425599" y="28260"/>
                  </a:lnTo>
                  <a:lnTo>
                    <a:pt x="469824" y="16099"/>
                  </a:lnTo>
                  <a:lnTo>
                    <a:pt x="515323" y="7245"/>
                  </a:lnTo>
                  <a:lnTo>
                    <a:pt x="561960" y="1834"/>
                  </a:lnTo>
                  <a:lnTo>
                    <a:pt x="609600" y="0"/>
                  </a:lnTo>
                  <a:lnTo>
                    <a:pt x="657239" y="1834"/>
                  </a:lnTo>
                  <a:lnTo>
                    <a:pt x="703876" y="7245"/>
                  </a:lnTo>
                  <a:lnTo>
                    <a:pt x="749375" y="16099"/>
                  </a:lnTo>
                  <a:lnTo>
                    <a:pt x="793600" y="28260"/>
                  </a:lnTo>
                  <a:lnTo>
                    <a:pt x="836416" y="43592"/>
                  </a:lnTo>
                  <a:lnTo>
                    <a:pt x="877686" y="61960"/>
                  </a:lnTo>
                  <a:lnTo>
                    <a:pt x="917276" y="83228"/>
                  </a:lnTo>
                  <a:lnTo>
                    <a:pt x="955051" y="107260"/>
                  </a:lnTo>
                  <a:lnTo>
                    <a:pt x="990873" y="133922"/>
                  </a:lnTo>
                  <a:lnTo>
                    <a:pt x="1024609" y="163077"/>
                  </a:lnTo>
                  <a:lnTo>
                    <a:pt x="1056122" y="194590"/>
                  </a:lnTo>
                  <a:lnTo>
                    <a:pt x="1085277" y="228326"/>
                  </a:lnTo>
                  <a:lnTo>
                    <a:pt x="1111939" y="264149"/>
                  </a:lnTo>
                  <a:lnTo>
                    <a:pt x="1135971" y="301923"/>
                  </a:lnTo>
                  <a:lnTo>
                    <a:pt x="1157239" y="341513"/>
                  </a:lnTo>
                  <a:lnTo>
                    <a:pt x="1175607" y="382783"/>
                  </a:lnTo>
                  <a:lnTo>
                    <a:pt x="1190939" y="425599"/>
                  </a:lnTo>
                  <a:lnTo>
                    <a:pt x="1203100" y="469824"/>
                  </a:lnTo>
                  <a:lnTo>
                    <a:pt x="1211954" y="515323"/>
                  </a:lnTo>
                  <a:lnTo>
                    <a:pt x="1217365" y="561960"/>
                  </a:lnTo>
                  <a:lnTo>
                    <a:pt x="1219200" y="609600"/>
                  </a:lnTo>
                  <a:lnTo>
                    <a:pt x="1217365" y="657239"/>
                  </a:lnTo>
                  <a:lnTo>
                    <a:pt x="1211954" y="703876"/>
                  </a:lnTo>
                  <a:lnTo>
                    <a:pt x="1203100" y="749375"/>
                  </a:lnTo>
                  <a:lnTo>
                    <a:pt x="1190939" y="793600"/>
                  </a:lnTo>
                  <a:lnTo>
                    <a:pt x="1175607" y="836416"/>
                  </a:lnTo>
                  <a:lnTo>
                    <a:pt x="1157239" y="877686"/>
                  </a:lnTo>
                  <a:lnTo>
                    <a:pt x="1135971" y="917276"/>
                  </a:lnTo>
                  <a:lnTo>
                    <a:pt x="1111939" y="955051"/>
                  </a:lnTo>
                  <a:lnTo>
                    <a:pt x="1085277" y="990873"/>
                  </a:lnTo>
                  <a:lnTo>
                    <a:pt x="1056122" y="1024609"/>
                  </a:lnTo>
                  <a:lnTo>
                    <a:pt x="1024609" y="1056122"/>
                  </a:lnTo>
                  <a:lnTo>
                    <a:pt x="990873" y="1085277"/>
                  </a:lnTo>
                  <a:lnTo>
                    <a:pt x="955051" y="1111939"/>
                  </a:lnTo>
                  <a:lnTo>
                    <a:pt x="917276" y="1135971"/>
                  </a:lnTo>
                  <a:lnTo>
                    <a:pt x="877686" y="1157239"/>
                  </a:lnTo>
                  <a:lnTo>
                    <a:pt x="836416" y="1175607"/>
                  </a:lnTo>
                  <a:lnTo>
                    <a:pt x="793600" y="1190939"/>
                  </a:lnTo>
                  <a:lnTo>
                    <a:pt x="749375" y="1203100"/>
                  </a:lnTo>
                  <a:lnTo>
                    <a:pt x="703876" y="1211954"/>
                  </a:lnTo>
                  <a:lnTo>
                    <a:pt x="657239" y="1217365"/>
                  </a:lnTo>
                  <a:lnTo>
                    <a:pt x="609600" y="1219200"/>
                  </a:lnTo>
                  <a:lnTo>
                    <a:pt x="561960" y="1217365"/>
                  </a:lnTo>
                  <a:lnTo>
                    <a:pt x="515323" y="1211954"/>
                  </a:lnTo>
                  <a:lnTo>
                    <a:pt x="469824" y="1203100"/>
                  </a:lnTo>
                  <a:lnTo>
                    <a:pt x="425599" y="1190939"/>
                  </a:lnTo>
                  <a:lnTo>
                    <a:pt x="382783" y="1175607"/>
                  </a:lnTo>
                  <a:lnTo>
                    <a:pt x="341513" y="1157239"/>
                  </a:lnTo>
                  <a:lnTo>
                    <a:pt x="301923" y="1135971"/>
                  </a:lnTo>
                  <a:lnTo>
                    <a:pt x="264149" y="1111939"/>
                  </a:lnTo>
                  <a:lnTo>
                    <a:pt x="228326" y="1085277"/>
                  </a:lnTo>
                  <a:lnTo>
                    <a:pt x="194590" y="1056122"/>
                  </a:lnTo>
                  <a:lnTo>
                    <a:pt x="163077" y="1024609"/>
                  </a:lnTo>
                  <a:lnTo>
                    <a:pt x="133922" y="990873"/>
                  </a:lnTo>
                  <a:lnTo>
                    <a:pt x="107260" y="955051"/>
                  </a:lnTo>
                  <a:lnTo>
                    <a:pt x="83228" y="917276"/>
                  </a:lnTo>
                  <a:lnTo>
                    <a:pt x="61960" y="877686"/>
                  </a:lnTo>
                  <a:lnTo>
                    <a:pt x="43592" y="836416"/>
                  </a:lnTo>
                  <a:lnTo>
                    <a:pt x="28260" y="793600"/>
                  </a:lnTo>
                  <a:lnTo>
                    <a:pt x="16099" y="749375"/>
                  </a:lnTo>
                  <a:lnTo>
                    <a:pt x="7245" y="703876"/>
                  </a:lnTo>
                  <a:lnTo>
                    <a:pt x="1834" y="657239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71090" y="1554263"/>
              <a:ext cx="6330315" cy="2235200"/>
            </a:xfrm>
            <a:custGeom>
              <a:avLst/>
              <a:gdLst/>
              <a:ahLst/>
              <a:cxnLst/>
              <a:rect l="l" t="t" r="r" b="b"/>
              <a:pathLst>
                <a:path w="6330315" h="2235200">
                  <a:moveTo>
                    <a:pt x="1745348" y="1079474"/>
                  </a:moveTo>
                  <a:lnTo>
                    <a:pt x="1669148" y="1041374"/>
                  </a:lnTo>
                  <a:lnTo>
                    <a:pt x="1669148" y="1066774"/>
                  </a:lnTo>
                  <a:lnTo>
                    <a:pt x="0" y="1066774"/>
                  </a:lnTo>
                  <a:lnTo>
                    <a:pt x="0" y="1092174"/>
                  </a:lnTo>
                  <a:lnTo>
                    <a:pt x="1669148" y="1092174"/>
                  </a:lnTo>
                  <a:lnTo>
                    <a:pt x="1669148" y="1117574"/>
                  </a:lnTo>
                  <a:lnTo>
                    <a:pt x="1719948" y="1092174"/>
                  </a:lnTo>
                  <a:lnTo>
                    <a:pt x="1745348" y="1079474"/>
                  </a:lnTo>
                  <a:close/>
                </a:path>
                <a:path w="6330315" h="2235200">
                  <a:moveTo>
                    <a:pt x="6164935" y="469874"/>
                  </a:moveTo>
                  <a:lnTo>
                    <a:pt x="6163881" y="375640"/>
                  </a:lnTo>
                  <a:lnTo>
                    <a:pt x="6163335" y="327888"/>
                  </a:lnTo>
                  <a:lnTo>
                    <a:pt x="6116586" y="351929"/>
                  </a:lnTo>
                  <a:lnTo>
                    <a:pt x="6108408" y="340537"/>
                  </a:lnTo>
                  <a:lnTo>
                    <a:pt x="6047714" y="294944"/>
                  </a:lnTo>
                  <a:lnTo>
                    <a:pt x="6012167" y="273862"/>
                  </a:lnTo>
                  <a:lnTo>
                    <a:pt x="5972759" y="253415"/>
                  </a:lnTo>
                  <a:lnTo>
                    <a:pt x="5929604" y="233591"/>
                  </a:lnTo>
                  <a:lnTo>
                    <a:pt x="5882805" y="214401"/>
                  </a:lnTo>
                  <a:lnTo>
                    <a:pt x="5832487" y="195872"/>
                  </a:lnTo>
                  <a:lnTo>
                    <a:pt x="5778779" y="178028"/>
                  </a:lnTo>
                  <a:lnTo>
                    <a:pt x="5721769" y="160870"/>
                  </a:lnTo>
                  <a:lnTo>
                    <a:pt x="5661609" y="144449"/>
                  </a:lnTo>
                  <a:lnTo>
                    <a:pt x="5598388" y="128765"/>
                  </a:lnTo>
                  <a:lnTo>
                    <a:pt x="5532247" y="113842"/>
                  </a:lnTo>
                  <a:lnTo>
                    <a:pt x="5463311" y="99720"/>
                  </a:lnTo>
                  <a:lnTo>
                    <a:pt x="5391696" y="86423"/>
                  </a:lnTo>
                  <a:lnTo>
                    <a:pt x="5317515" y="73964"/>
                  </a:lnTo>
                  <a:lnTo>
                    <a:pt x="5240909" y="62382"/>
                  </a:lnTo>
                  <a:lnTo>
                    <a:pt x="5161978" y="51689"/>
                  </a:lnTo>
                  <a:lnTo>
                    <a:pt x="5080863" y="41935"/>
                  </a:lnTo>
                  <a:lnTo>
                    <a:pt x="4997691" y="33121"/>
                  </a:lnTo>
                  <a:lnTo>
                    <a:pt x="4913884" y="25400"/>
                  </a:lnTo>
                  <a:lnTo>
                    <a:pt x="4825644" y="18453"/>
                  </a:lnTo>
                  <a:lnTo>
                    <a:pt x="4737011" y="12649"/>
                  </a:lnTo>
                  <a:lnTo>
                    <a:pt x="4646815" y="7899"/>
                  </a:lnTo>
                  <a:lnTo>
                    <a:pt x="4555172" y="4229"/>
                  </a:lnTo>
                  <a:lnTo>
                    <a:pt x="4462208" y="1676"/>
                  </a:lnTo>
                  <a:lnTo>
                    <a:pt x="4368050" y="254"/>
                  </a:lnTo>
                  <a:lnTo>
                    <a:pt x="4272813" y="0"/>
                  </a:lnTo>
                  <a:lnTo>
                    <a:pt x="4176623" y="939"/>
                  </a:lnTo>
                  <a:lnTo>
                    <a:pt x="4080764" y="3060"/>
                  </a:lnTo>
                  <a:lnTo>
                    <a:pt x="3986453" y="6337"/>
                  </a:lnTo>
                  <a:lnTo>
                    <a:pt x="3893832" y="10731"/>
                  </a:lnTo>
                  <a:lnTo>
                    <a:pt x="3802989" y="16217"/>
                  </a:lnTo>
                  <a:lnTo>
                    <a:pt x="3714038" y="22758"/>
                  </a:lnTo>
                  <a:lnTo>
                    <a:pt x="3627094" y="30327"/>
                  </a:lnTo>
                  <a:lnTo>
                    <a:pt x="3542258" y="38900"/>
                  </a:lnTo>
                  <a:lnTo>
                    <a:pt x="3459632" y="48437"/>
                  </a:lnTo>
                  <a:lnTo>
                    <a:pt x="3379343" y="58915"/>
                  </a:lnTo>
                  <a:lnTo>
                    <a:pt x="3301492" y="70307"/>
                  </a:lnTo>
                  <a:lnTo>
                    <a:pt x="3226181" y="82575"/>
                  </a:lnTo>
                  <a:lnTo>
                    <a:pt x="3153511" y="95681"/>
                  </a:lnTo>
                  <a:lnTo>
                    <a:pt x="3083610" y="109613"/>
                  </a:lnTo>
                  <a:lnTo>
                    <a:pt x="3016567" y="124345"/>
                  </a:lnTo>
                  <a:lnTo>
                    <a:pt x="2952496" y="139827"/>
                  </a:lnTo>
                  <a:lnTo>
                    <a:pt x="2891498" y="156057"/>
                  </a:lnTo>
                  <a:lnTo>
                    <a:pt x="2833687" y="172986"/>
                  </a:lnTo>
                  <a:lnTo>
                    <a:pt x="2779166" y="190588"/>
                  </a:lnTo>
                  <a:lnTo>
                    <a:pt x="2728023" y="208864"/>
                  </a:lnTo>
                  <a:lnTo>
                    <a:pt x="2680373" y="227774"/>
                  </a:lnTo>
                  <a:lnTo>
                    <a:pt x="2636304" y="247294"/>
                  </a:lnTo>
                  <a:lnTo>
                    <a:pt x="2595930" y="267436"/>
                  </a:lnTo>
                  <a:lnTo>
                    <a:pt x="2559342" y="288175"/>
                  </a:lnTo>
                  <a:lnTo>
                    <a:pt x="2526627" y="309524"/>
                  </a:lnTo>
                  <a:lnTo>
                    <a:pt x="2473261" y="354152"/>
                  </a:lnTo>
                  <a:lnTo>
                    <a:pt x="2437206" y="401218"/>
                  </a:lnTo>
                  <a:lnTo>
                    <a:pt x="2422156" y="438708"/>
                  </a:lnTo>
                  <a:lnTo>
                    <a:pt x="2418499" y="464261"/>
                  </a:lnTo>
                  <a:lnTo>
                    <a:pt x="2418638" y="477405"/>
                  </a:lnTo>
                  <a:lnTo>
                    <a:pt x="2420137" y="490410"/>
                  </a:lnTo>
                  <a:lnTo>
                    <a:pt x="2422652" y="502196"/>
                  </a:lnTo>
                  <a:lnTo>
                    <a:pt x="2447493" y="496887"/>
                  </a:lnTo>
                  <a:lnTo>
                    <a:pt x="2444978" y="485101"/>
                  </a:lnTo>
                  <a:lnTo>
                    <a:pt x="2443886" y="474637"/>
                  </a:lnTo>
                  <a:lnTo>
                    <a:pt x="2443886" y="464261"/>
                  </a:lnTo>
                  <a:lnTo>
                    <a:pt x="2444953" y="453961"/>
                  </a:lnTo>
                  <a:lnTo>
                    <a:pt x="2459825" y="412762"/>
                  </a:lnTo>
                  <a:lnTo>
                    <a:pt x="2492349" y="370916"/>
                  </a:lnTo>
                  <a:lnTo>
                    <a:pt x="2542032" y="329717"/>
                  </a:lnTo>
                  <a:lnTo>
                    <a:pt x="2608440" y="289534"/>
                  </a:lnTo>
                  <a:lnTo>
                    <a:pt x="2647632" y="270040"/>
                  </a:lnTo>
                  <a:lnTo>
                    <a:pt x="2690660" y="251002"/>
                  </a:lnTo>
                  <a:lnTo>
                    <a:pt x="2737383" y="232473"/>
                  </a:lnTo>
                  <a:lnTo>
                    <a:pt x="2787700" y="214515"/>
                  </a:lnTo>
                  <a:lnTo>
                    <a:pt x="2841498" y="197154"/>
                  </a:lnTo>
                  <a:lnTo>
                    <a:pt x="2898635" y="180428"/>
                  </a:lnTo>
                  <a:lnTo>
                    <a:pt x="2959023" y="164376"/>
                  </a:lnTo>
                  <a:lnTo>
                    <a:pt x="3022536" y="149034"/>
                  </a:lnTo>
                  <a:lnTo>
                    <a:pt x="3089059" y="134429"/>
                  </a:lnTo>
                  <a:lnTo>
                    <a:pt x="3158477" y="120599"/>
                  </a:lnTo>
                  <a:lnTo>
                    <a:pt x="3230689" y="107569"/>
                  </a:lnTo>
                  <a:lnTo>
                    <a:pt x="3305568" y="95377"/>
                  </a:lnTo>
                  <a:lnTo>
                    <a:pt x="3383013" y="84048"/>
                  </a:lnTo>
                  <a:lnTo>
                    <a:pt x="3462921" y="73634"/>
                  </a:lnTo>
                  <a:lnTo>
                    <a:pt x="3545167" y="64135"/>
                  </a:lnTo>
                  <a:lnTo>
                    <a:pt x="3629647" y="55600"/>
                  </a:lnTo>
                  <a:lnTo>
                    <a:pt x="3716236" y="48069"/>
                  </a:lnTo>
                  <a:lnTo>
                    <a:pt x="3804843" y="41554"/>
                  </a:lnTo>
                  <a:lnTo>
                    <a:pt x="3895356" y="36093"/>
                  </a:lnTo>
                  <a:lnTo>
                    <a:pt x="3987660" y="31711"/>
                  </a:lnTo>
                  <a:lnTo>
                    <a:pt x="4081640" y="28448"/>
                  </a:lnTo>
                  <a:lnTo>
                    <a:pt x="4177195" y="26327"/>
                  </a:lnTo>
                  <a:lnTo>
                    <a:pt x="4394352" y="26060"/>
                  </a:lnTo>
                  <a:lnTo>
                    <a:pt x="4461827" y="27076"/>
                  </a:lnTo>
                  <a:lnTo>
                    <a:pt x="4554474" y="29616"/>
                  </a:lnTo>
                  <a:lnTo>
                    <a:pt x="4645799" y="33274"/>
                  </a:lnTo>
                  <a:lnTo>
                    <a:pt x="4735677" y="38011"/>
                  </a:lnTo>
                  <a:lnTo>
                    <a:pt x="4823980" y="43789"/>
                  </a:lnTo>
                  <a:lnTo>
                    <a:pt x="4910582" y="50596"/>
                  </a:lnTo>
                  <a:lnTo>
                    <a:pt x="4995367" y="58407"/>
                  </a:lnTo>
                  <a:lnTo>
                    <a:pt x="5078196" y="67195"/>
                  </a:lnTo>
                  <a:lnTo>
                    <a:pt x="5158943" y="76911"/>
                  </a:lnTo>
                  <a:lnTo>
                    <a:pt x="5237492" y="87553"/>
                  </a:lnTo>
                  <a:lnTo>
                    <a:pt x="5313718" y="99085"/>
                  </a:lnTo>
                  <a:lnTo>
                    <a:pt x="5387479" y="111467"/>
                  </a:lnTo>
                  <a:lnTo>
                    <a:pt x="5458676" y="124701"/>
                  </a:lnTo>
                  <a:lnTo>
                    <a:pt x="5527154" y="138734"/>
                  </a:lnTo>
                  <a:lnTo>
                    <a:pt x="5592800" y="153543"/>
                  </a:lnTo>
                  <a:lnTo>
                    <a:pt x="5655488" y="169100"/>
                  </a:lnTo>
                  <a:lnTo>
                    <a:pt x="5715076" y="185381"/>
                  </a:lnTo>
                  <a:lnTo>
                    <a:pt x="5771451" y="202349"/>
                  </a:lnTo>
                  <a:lnTo>
                    <a:pt x="5824486" y="219976"/>
                  </a:lnTo>
                  <a:lnTo>
                    <a:pt x="5874029" y="238239"/>
                  </a:lnTo>
                  <a:lnTo>
                    <a:pt x="5919965" y="257086"/>
                  </a:lnTo>
                  <a:lnTo>
                    <a:pt x="5962154" y="276491"/>
                  </a:lnTo>
                  <a:lnTo>
                    <a:pt x="6000458" y="296405"/>
                  </a:lnTo>
                  <a:lnTo>
                    <a:pt x="6034748" y="316788"/>
                  </a:lnTo>
                  <a:lnTo>
                    <a:pt x="6089408" y="357632"/>
                  </a:lnTo>
                  <a:lnTo>
                    <a:pt x="6093752" y="363677"/>
                  </a:lnTo>
                  <a:lnTo>
                    <a:pt x="6050394" y="385965"/>
                  </a:lnTo>
                  <a:lnTo>
                    <a:pt x="6164935" y="469874"/>
                  </a:lnTo>
                  <a:close/>
                </a:path>
                <a:path w="6330315" h="2235200">
                  <a:moveTo>
                    <a:pt x="6330023" y="1689696"/>
                  </a:moveTo>
                  <a:lnTo>
                    <a:pt x="6304661" y="1688452"/>
                  </a:lnTo>
                  <a:lnTo>
                    <a:pt x="6304051" y="1702079"/>
                  </a:lnTo>
                  <a:lnTo>
                    <a:pt x="6302095" y="1715795"/>
                  </a:lnTo>
                  <a:lnTo>
                    <a:pt x="6289700" y="1753895"/>
                  </a:lnTo>
                  <a:lnTo>
                    <a:pt x="6267374" y="1791411"/>
                  </a:lnTo>
                  <a:lnTo>
                    <a:pt x="6221704" y="1841131"/>
                  </a:lnTo>
                  <a:lnTo>
                    <a:pt x="6158928" y="1889277"/>
                  </a:lnTo>
                  <a:lnTo>
                    <a:pt x="6121425" y="1912594"/>
                  </a:lnTo>
                  <a:lnTo>
                    <a:pt x="6080023" y="1935314"/>
                  </a:lnTo>
                  <a:lnTo>
                    <a:pt x="6034849" y="1957400"/>
                  </a:lnTo>
                  <a:lnTo>
                    <a:pt x="5986056" y="1978812"/>
                  </a:lnTo>
                  <a:lnTo>
                    <a:pt x="5933745" y="1999500"/>
                  </a:lnTo>
                  <a:lnTo>
                    <a:pt x="5878055" y="2019427"/>
                  </a:lnTo>
                  <a:lnTo>
                    <a:pt x="5819127" y="2038565"/>
                  </a:lnTo>
                  <a:lnTo>
                    <a:pt x="5757075" y="2056866"/>
                  </a:lnTo>
                  <a:lnTo>
                    <a:pt x="5692025" y="2074303"/>
                  </a:lnTo>
                  <a:lnTo>
                    <a:pt x="5624119" y="2090851"/>
                  </a:lnTo>
                  <a:lnTo>
                    <a:pt x="5553468" y="2106460"/>
                  </a:lnTo>
                  <a:lnTo>
                    <a:pt x="5480215" y="2121103"/>
                  </a:lnTo>
                  <a:lnTo>
                    <a:pt x="5404459" y="2134755"/>
                  </a:lnTo>
                  <a:lnTo>
                    <a:pt x="5326342" y="2147366"/>
                  </a:lnTo>
                  <a:lnTo>
                    <a:pt x="5245989" y="2158923"/>
                  </a:lnTo>
                  <a:lnTo>
                    <a:pt x="5163528" y="2169376"/>
                  </a:lnTo>
                  <a:lnTo>
                    <a:pt x="5079085" y="2178710"/>
                  </a:lnTo>
                  <a:lnTo>
                    <a:pt x="4992763" y="2186876"/>
                  </a:lnTo>
                  <a:lnTo>
                    <a:pt x="4904714" y="2193861"/>
                  </a:lnTo>
                  <a:lnTo>
                    <a:pt x="4815040" y="2199614"/>
                  </a:lnTo>
                  <a:lnTo>
                    <a:pt x="4723892" y="2204123"/>
                  </a:lnTo>
                  <a:lnTo>
                    <a:pt x="4631372" y="2207336"/>
                  </a:lnTo>
                  <a:lnTo>
                    <a:pt x="4537608" y="2209228"/>
                  </a:lnTo>
                  <a:lnTo>
                    <a:pt x="4442726" y="2209787"/>
                  </a:lnTo>
                  <a:lnTo>
                    <a:pt x="4346854" y="2208949"/>
                  </a:lnTo>
                  <a:lnTo>
                    <a:pt x="4251249" y="2206739"/>
                  </a:lnTo>
                  <a:lnTo>
                    <a:pt x="4157180" y="2203183"/>
                  </a:lnTo>
                  <a:lnTo>
                    <a:pt x="4064736" y="2198319"/>
                  </a:lnTo>
                  <a:lnTo>
                    <a:pt x="3974058" y="2192185"/>
                  </a:lnTo>
                  <a:lnTo>
                    <a:pt x="3885234" y="2184819"/>
                  </a:lnTo>
                  <a:lnTo>
                    <a:pt x="3798379" y="2176259"/>
                  </a:lnTo>
                  <a:lnTo>
                    <a:pt x="3713607" y="2166531"/>
                  </a:lnTo>
                  <a:lnTo>
                    <a:pt x="3631031" y="2155685"/>
                  </a:lnTo>
                  <a:lnTo>
                    <a:pt x="3550767" y="2143734"/>
                  </a:lnTo>
                  <a:lnTo>
                    <a:pt x="3472916" y="2130742"/>
                  </a:lnTo>
                  <a:lnTo>
                    <a:pt x="3397605" y="2116721"/>
                  </a:lnTo>
                  <a:lnTo>
                    <a:pt x="3324936" y="2101710"/>
                  </a:lnTo>
                  <a:lnTo>
                    <a:pt x="3255022" y="2085771"/>
                  </a:lnTo>
                  <a:lnTo>
                    <a:pt x="3187979" y="2068918"/>
                  </a:lnTo>
                  <a:lnTo>
                    <a:pt x="3123920" y="2051189"/>
                  </a:lnTo>
                  <a:lnTo>
                    <a:pt x="3062973" y="2032635"/>
                  </a:lnTo>
                  <a:lnTo>
                    <a:pt x="3005226" y="2013280"/>
                  </a:lnTo>
                  <a:lnTo>
                    <a:pt x="2950807" y="1993176"/>
                  </a:lnTo>
                  <a:lnTo>
                    <a:pt x="2899829" y="1972373"/>
                  </a:lnTo>
                  <a:lnTo>
                    <a:pt x="2852420" y="1950897"/>
                  </a:lnTo>
                  <a:lnTo>
                    <a:pt x="2808694" y="1928799"/>
                  </a:lnTo>
                  <a:lnTo>
                    <a:pt x="2768765" y="1906155"/>
                  </a:lnTo>
                  <a:lnTo>
                    <a:pt x="2732760" y="1883003"/>
                  </a:lnTo>
                  <a:lnTo>
                    <a:pt x="2700769" y="1859407"/>
                  </a:lnTo>
                  <a:lnTo>
                    <a:pt x="2649321" y="1811248"/>
                  </a:lnTo>
                  <a:lnTo>
                    <a:pt x="2627731" y="1780413"/>
                  </a:lnTo>
                  <a:lnTo>
                    <a:pt x="2675255" y="1770176"/>
                  </a:lnTo>
                  <a:lnTo>
                    <a:pt x="2672334" y="1766531"/>
                  </a:lnTo>
                  <a:lnTo>
                    <a:pt x="2586431" y="1659394"/>
                  </a:lnTo>
                  <a:lnTo>
                    <a:pt x="2551099" y="1796910"/>
                  </a:lnTo>
                  <a:lnTo>
                    <a:pt x="2602585" y="1785823"/>
                  </a:lnTo>
                  <a:lnTo>
                    <a:pt x="2607767" y="1799196"/>
                  </a:lnTo>
                  <a:lnTo>
                    <a:pt x="2654706" y="1853158"/>
                  </a:lnTo>
                  <a:lnTo>
                    <a:pt x="2684183" y="1878647"/>
                  </a:lnTo>
                  <a:lnTo>
                    <a:pt x="2717660" y="1903425"/>
                  </a:lnTo>
                  <a:lnTo>
                    <a:pt x="2755011" y="1927504"/>
                  </a:lnTo>
                  <a:lnTo>
                    <a:pt x="2796159" y="1950897"/>
                  </a:lnTo>
                  <a:lnTo>
                    <a:pt x="2840964" y="1973567"/>
                  </a:lnTo>
                  <a:lnTo>
                    <a:pt x="2889351" y="1995500"/>
                  </a:lnTo>
                  <a:lnTo>
                    <a:pt x="2941205" y="2016696"/>
                  </a:lnTo>
                  <a:lnTo>
                    <a:pt x="2996412" y="2037105"/>
                  </a:lnTo>
                  <a:lnTo>
                    <a:pt x="3054896" y="2056714"/>
                  </a:lnTo>
                  <a:lnTo>
                    <a:pt x="3116529" y="2075484"/>
                  </a:lnTo>
                  <a:lnTo>
                    <a:pt x="3181210" y="2093391"/>
                  </a:lnTo>
                  <a:lnTo>
                    <a:pt x="3248837" y="2110397"/>
                  </a:lnTo>
                  <a:lnTo>
                    <a:pt x="3319284" y="2126475"/>
                  </a:lnTo>
                  <a:lnTo>
                    <a:pt x="3392474" y="2141588"/>
                  </a:lnTo>
                  <a:lnTo>
                    <a:pt x="3468268" y="2155710"/>
                  </a:lnTo>
                  <a:lnTo>
                    <a:pt x="3546589" y="2168791"/>
                  </a:lnTo>
                  <a:lnTo>
                    <a:pt x="3627297" y="2180806"/>
                  </a:lnTo>
                  <a:lnTo>
                    <a:pt x="3710292" y="2191715"/>
                  </a:lnTo>
                  <a:lnTo>
                    <a:pt x="3795484" y="2201494"/>
                  </a:lnTo>
                  <a:lnTo>
                    <a:pt x="3882733" y="2210104"/>
                  </a:lnTo>
                  <a:lnTo>
                    <a:pt x="3971950" y="2217509"/>
                  </a:lnTo>
                  <a:lnTo>
                    <a:pt x="4063022" y="2223668"/>
                  </a:lnTo>
                  <a:lnTo>
                    <a:pt x="4155846" y="2228545"/>
                  </a:lnTo>
                  <a:lnTo>
                    <a:pt x="4250296" y="2232114"/>
                  </a:lnTo>
                  <a:lnTo>
                    <a:pt x="4346257" y="2234349"/>
                  </a:lnTo>
                  <a:lnTo>
                    <a:pt x="4442498" y="2235187"/>
                  </a:lnTo>
                  <a:lnTo>
                    <a:pt x="4537748" y="2234628"/>
                  </a:lnTo>
                  <a:lnTo>
                    <a:pt x="4631880" y="2232723"/>
                  </a:lnTo>
                  <a:lnTo>
                    <a:pt x="4724768" y="2229497"/>
                  </a:lnTo>
                  <a:lnTo>
                    <a:pt x="4816297" y="2224989"/>
                  </a:lnTo>
                  <a:lnTo>
                    <a:pt x="4906340" y="2219210"/>
                  </a:lnTo>
                  <a:lnTo>
                    <a:pt x="4994770" y="2212200"/>
                  </a:lnTo>
                  <a:lnTo>
                    <a:pt x="5081473" y="2203996"/>
                  </a:lnTo>
                  <a:lnTo>
                    <a:pt x="5166322" y="2194623"/>
                  </a:lnTo>
                  <a:lnTo>
                    <a:pt x="5249189" y="2184120"/>
                  </a:lnTo>
                  <a:lnTo>
                    <a:pt x="5329961" y="2172512"/>
                  </a:lnTo>
                  <a:lnTo>
                    <a:pt x="5408511" y="2159825"/>
                  </a:lnTo>
                  <a:lnTo>
                    <a:pt x="5484711" y="2146096"/>
                  </a:lnTo>
                  <a:lnTo>
                    <a:pt x="5558447" y="2131364"/>
                  </a:lnTo>
                  <a:lnTo>
                    <a:pt x="5629605" y="2115655"/>
                  </a:lnTo>
                  <a:lnTo>
                    <a:pt x="5698045" y="2098992"/>
                  </a:lnTo>
                  <a:lnTo>
                    <a:pt x="5763653" y="2081403"/>
                  </a:lnTo>
                  <a:lnTo>
                    <a:pt x="5826315" y="2062924"/>
                  </a:lnTo>
                  <a:lnTo>
                    <a:pt x="5885904" y="2043582"/>
                  </a:lnTo>
                  <a:lnTo>
                    <a:pt x="5942304" y="2023414"/>
                  </a:lnTo>
                  <a:lnTo>
                    <a:pt x="5995390" y="2002421"/>
                  </a:lnTo>
                  <a:lnTo>
                    <a:pt x="6045060" y="1980653"/>
                  </a:lnTo>
                  <a:lnTo>
                    <a:pt x="6091174" y="1958136"/>
                  </a:lnTo>
                  <a:lnTo>
                    <a:pt x="6133630" y="1934857"/>
                  </a:lnTo>
                  <a:lnTo>
                    <a:pt x="6172327" y="1910854"/>
                  </a:lnTo>
                  <a:lnTo>
                    <a:pt x="6207112" y="1886140"/>
                  </a:lnTo>
                  <a:lnTo>
                    <a:pt x="6237897" y="1860702"/>
                  </a:lnTo>
                  <a:lnTo>
                    <a:pt x="6286932" y="1807616"/>
                  </a:lnTo>
                  <a:lnTo>
                    <a:pt x="6312344" y="1765401"/>
                  </a:lnTo>
                  <a:lnTo>
                    <a:pt x="6326797" y="1721713"/>
                  </a:lnTo>
                  <a:lnTo>
                    <a:pt x="6329185" y="1705762"/>
                  </a:lnTo>
                  <a:lnTo>
                    <a:pt x="6330023" y="168969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22250" y="2465197"/>
              <a:ext cx="356235" cy="462280"/>
            </a:xfrm>
            <a:custGeom>
              <a:avLst/>
              <a:gdLst/>
              <a:ahLst/>
              <a:cxnLst/>
              <a:rect l="l" t="t" r="r" b="b"/>
              <a:pathLst>
                <a:path w="356235" h="462280">
                  <a:moveTo>
                    <a:pt x="356188" y="0"/>
                  </a:moveTo>
                  <a:lnTo>
                    <a:pt x="0" y="0"/>
                  </a:lnTo>
                  <a:lnTo>
                    <a:pt x="0" y="461665"/>
                  </a:lnTo>
                  <a:lnTo>
                    <a:pt x="356188" y="461665"/>
                  </a:lnTo>
                  <a:lnTo>
                    <a:pt x="356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300990" y="2486659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6672" y="2501900"/>
            <a:ext cx="14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2805" y="4214875"/>
            <a:ext cx="9830435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Onus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allocating/freeing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example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AddRef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Release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count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hits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zero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freed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circular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239" y="517651"/>
            <a:ext cx="448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Reference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Counting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32051" y="2091942"/>
            <a:ext cx="7280909" cy="1170940"/>
          </a:xfrm>
          <a:prstGeom prst="rect">
            <a:avLst/>
          </a:prstGeom>
          <a:solidFill>
            <a:srgbClr val="F05A28"/>
          </a:solidFill>
          <a:ln w="12700">
            <a:solidFill>
              <a:srgbClr val="40404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82245" marR="245110">
              <a:lnSpc>
                <a:spcPct val="102000"/>
              </a:lnSpc>
              <a:spcBef>
                <a:spcPts val="245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Account acc = new Account(); </a:t>
            </a:r>
            <a:r>
              <a:rPr sz="3200" spc="-19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Account();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9352" y="4696667"/>
            <a:ext cx="1544955" cy="890269"/>
          </a:xfrm>
          <a:custGeom>
            <a:avLst/>
            <a:gdLst/>
            <a:ahLst/>
            <a:cxnLst/>
            <a:rect l="l" t="t" r="r" b="b"/>
            <a:pathLst>
              <a:path w="1544954" h="890270">
                <a:moveTo>
                  <a:pt x="1468021" y="853126"/>
                </a:moveTo>
                <a:lnTo>
                  <a:pt x="1415502" y="859602"/>
                </a:lnTo>
                <a:lnTo>
                  <a:pt x="1544622" y="889745"/>
                </a:lnTo>
                <a:lnTo>
                  <a:pt x="1513912" y="857340"/>
                </a:lnTo>
                <a:lnTo>
                  <a:pt x="1475367" y="857340"/>
                </a:lnTo>
                <a:lnTo>
                  <a:pt x="1468021" y="853126"/>
                </a:lnTo>
                <a:close/>
              </a:path>
              <a:path w="1544954" h="890270">
                <a:moveTo>
                  <a:pt x="1474340" y="842109"/>
                </a:moveTo>
                <a:lnTo>
                  <a:pt x="1478525" y="851830"/>
                </a:lnTo>
                <a:lnTo>
                  <a:pt x="1468021" y="853126"/>
                </a:lnTo>
                <a:lnTo>
                  <a:pt x="1475367" y="857340"/>
                </a:lnTo>
                <a:lnTo>
                  <a:pt x="1481687" y="846324"/>
                </a:lnTo>
                <a:lnTo>
                  <a:pt x="1474340" y="842109"/>
                </a:lnTo>
                <a:close/>
              </a:path>
              <a:path w="1544954" h="890270">
                <a:moveTo>
                  <a:pt x="1453418" y="793504"/>
                </a:moveTo>
                <a:lnTo>
                  <a:pt x="1474340" y="842109"/>
                </a:lnTo>
                <a:lnTo>
                  <a:pt x="1481687" y="846324"/>
                </a:lnTo>
                <a:lnTo>
                  <a:pt x="1475367" y="857340"/>
                </a:lnTo>
                <a:lnTo>
                  <a:pt x="1513912" y="857340"/>
                </a:lnTo>
                <a:lnTo>
                  <a:pt x="1453418" y="793504"/>
                </a:lnTo>
                <a:close/>
              </a:path>
              <a:path w="1544954" h="890270">
                <a:moveTo>
                  <a:pt x="6319" y="0"/>
                </a:moveTo>
                <a:lnTo>
                  <a:pt x="0" y="11015"/>
                </a:lnTo>
                <a:lnTo>
                  <a:pt x="1468021" y="853126"/>
                </a:lnTo>
                <a:lnTo>
                  <a:pt x="1478525" y="851830"/>
                </a:lnTo>
                <a:lnTo>
                  <a:pt x="1474340" y="842109"/>
                </a:lnTo>
                <a:lnTo>
                  <a:pt x="631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56877" y="4256532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2088" y="4249738"/>
            <a:ext cx="960755" cy="3956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4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3038" y="5419725"/>
            <a:ext cx="960755" cy="3956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3037" y="4410076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127000" y="0"/>
                </a:moveTo>
                <a:lnTo>
                  <a:pt x="0" y="38100"/>
                </a:lnTo>
                <a:lnTo>
                  <a:pt x="127000" y="76200"/>
                </a:lnTo>
                <a:lnTo>
                  <a:pt x="84666" y="44450"/>
                </a:lnTo>
                <a:lnTo>
                  <a:pt x="76200" y="44450"/>
                </a:lnTo>
                <a:lnTo>
                  <a:pt x="76200" y="31750"/>
                </a:lnTo>
                <a:lnTo>
                  <a:pt x="84668" y="31748"/>
                </a:lnTo>
                <a:lnTo>
                  <a:pt x="127000" y="0"/>
                </a:lnTo>
                <a:close/>
              </a:path>
              <a:path w="760729" h="76200">
                <a:moveTo>
                  <a:pt x="76200" y="38100"/>
                </a:moveTo>
                <a:lnTo>
                  <a:pt x="76200" y="44450"/>
                </a:lnTo>
                <a:lnTo>
                  <a:pt x="84666" y="44449"/>
                </a:lnTo>
                <a:lnTo>
                  <a:pt x="76200" y="38100"/>
                </a:lnTo>
                <a:close/>
              </a:path>
              <a:path w="760729" h="76200">
                <a:moveTo>
                  <a:pt x="84666" y="44449"/>
                </a:moveTo>
                <a:lnTo>
                  <a:pt x="76200" y="44450"/>
                </a:lnTo>
                <a:lnTo>
                  <a:pt x="84666" y="44450"/>
                </a:lnTo>
                <a:close/>
              </a:path>
              <a:path w="760729" h="76200">
                <a:moveTo>
                  <a:pt x="760412" y="31748"/>
                </a:moveTo>
                <a:lnTo>
                  <a:pt x="84666" y="31750"/>
                </a:lnTo>
                <a:lnTo>
                  <a:pt x="76200" y="38100"/>
                </a:lnTo>
                <a:lnTo>
                  <a:pt x="84666" y="44449"/>
                </a:lnTo>
                <a:lnTo>
                  <a:pt x="760412" y="44448"/>
                </a:lnTo>
                <a:lnTo>
                  <a:pt x="760412" y="31748"/>
                </a:lnTo>
                <a:close/>
              </a:path>
              <a:path w="760729" h="76200">
                <a:moveTo>
                  <a:pt x="84666" y="31749"/>
                </a:moveTo>
                <a:lnTo>
                  <a:pt x="76200" y="31750"/>
                </a:lnTo>
                <a:lnTo>
                  <a:pt x="76200" y="38100"/>
                </a:lnTo>
                <a:lnTo>
                  <a:pt x="84666" y="317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50152" y="4049267"/>
            <a:ext cx="1888489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ts val="235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assignment,</a:t>
            </a:r>
            <a:endParaRPr sz="2000">
              <a:latin typeface="Arial MT"/>
              <a:cs typeface="Arial MT"/>
            </a:endParaRPr>
          </a:p>
          <a:p>
            <a:pPr marL="236220" marR="5080" indent="-224155">
              <a:lnSpc>
                <a:spcPts val="2280"/>
              </a:lnSpc>
              <a:spcBef>
                <a:spcPts val="12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deassignment,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ref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count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80175" y="5573713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127000" y="0"/>
                </a:moveTo>
                <a:lnTo>
                  <a:pt x="0" y="38100"/>
                </a:lnTo>
                <a:lnTo>
                  <a:pt x="127001" y="76199"/>
                </a:lnTo>
                <a:lnTo>
                  <a:pt x="84666" y="44450"/>
                </a:lnTo>
                <a:lnTo>
                  <a:pt x="76200" y="44450"/>
                </a:lnTo>
                <a:lnTo>
                  <a:pt x="76200" y="31750"/>
                </a:lnTo>
                <a:lnTo>
                  <a:pt x="84667" y="31749"/>
                </a:lnTo>
                <a:lnTo>
                  <a:pt x="127000" y="0"/>
                </a:lnTo>
                <a:close/>
              </a:path>
              <a:path w="760729" h="76200">
                <a:moveTo>
                  <a:pt x="76200" y="38100"/>
                </a:moveTo>
                <a:lnTo>
                  <a:pt x="76200" y="44450"/>
                </a:lnTo>
                <a:lnTo>
                  <a:pt x="84666" y="44449"/>
                </a:lnTo>
                <a:lnTo>
                  <a:pt x="76200" y="38100"/>
                </a:lnTo>
                <a:close/>
              </a:path>
              <a:path w="760729" h="76200">
                <a:moveTo>
                  <a:pt x="84666" y="44449"/>
                </a:moveTo>
                <a:lnTo>
                  <a:pt x="76200" y="44450"/>
                </a:lnTo>
                <a:lnTo>
                  <a:pt x="84666" y="44450"/>
                </a:lnTo>
                <a:close/>
              </a:path>
              <a:path w="760729" h="76200">
                <a:moveTo>
                  <a:pt x="760413" y="31749"/>
                </a:moveTo>
                <a:lnTo>
                  <a:pt x="84666" y="31750"/>
                </a:lnTo>
                <a:lnTo>
                  <a:pt x="76200" y="38100"/>
                </a:lnTo>
                <a:lnTo>
                  <a:pt x="84666" y="44449"/>
                </a:lnTo>
                <a:lnTo>
                  <a:pt x="760413" y="44449"/>
                </a:lnTo>
                <a:lnTo>
                  <a:pt x="760413" y="31749"/>
                </a:lnTo>
                <a:close/>
              </a:path>
              <a:path w="760729" h="76200">
                <a:moveTo>
                  <a:pt x="84666" y="31749"/>
                </a:moveTo>
                <a:lnTo>
                  <a:pt x="76200" y="31750"/>
                </a:lnTo>
                <a:lnTo>
                  <a:pt x="76200" y="38100"/>
                </a:lnTo>
                <a:lnTo>
                  <a:pt x="84666" y="317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1813" y="2437891"/>
            <a:ext cx="6702425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‘mark’</a:t>
            </a:r>
            <a:r>
              <a:rPr spc="-110" dirty="0"/>
              <a:t> </a:t>
            </a:r>
            <a:r>
              <a:rPr dirty="0"/>
              <a:t>phase</a:t>
            </a:r>
            <a:r>
              <a:rPr spc="-114" dirty="0"/>
              <a:t> </a:t>
            </a:r>
            <a:r>
              <a:rPr spc="-5" dirty="0"/>
              <a:t>that</a:t>
            </a:r>
            <a:r>
              <a:rPr spc="-114" dirty="0"/>
              <a:t> </a:t>
            </a:r>
            <a:r>
              <a:rPr spc="20" dirty="0"/>
              <a:t>identifies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30" dirty="0"/>
              <a:t>objects</a:t>
            </a:r>
            <a:r>
              <a:rPr spc="-114" dirty="0"/>
              <a:t> </a:t>
            </a:r>
            <a:r>
              <a:rPr spc="-5" dirty="0"/>
              <a:t>that </a:t>
            </a:r>
            <a:r>
              <a:rPr spc="-830" dirty="0"/>
              <a:t> </a:t>
            </a:r>
            <a:r>
              <a:rPr spc="-35" dirty="0"/>
              <a:t>are</a:t>
            </a:r>
            <a:r>
              <a:rPr spc="-125" dirty="0"/>
              <a:t> </a:t>
            </a:r>
            <a:r>
              <a:rPr spc="5" dirty="0"/>
              <a:t>still</a:t>
            </a:r>
            <a:r>
              <a:rPr spc="-120" dirty="0"/>
              <a:t> </a:t>
            </a:r>
            <a:r>
              <a:rPr spc="-5" dirty="0"/>
              <a:t>in</a:t>
            </a:r>
            <a:r>
              <a:rPr spc="-120" dirty="0"/>
              <a:t> </a:t>
            </a:r>
            <a:r>
              <a:rPr spc="-25" dirty="0"/>
              <a:t>use</a:t>
            </a:r>
            <a:endParaRPr spc="-25" dirty="0"/>
          </a:p>
          <a:p>
            <a:pPr marL="12700" marR="368300">
              <a:lnSpc>
                <a:spcPct val="160000"/>
              </a:lnSpc>
              <a:spcBef>
                <a:spcPts val="95"/>
              </a:spcBef>
            </a:pPr>
            <a:r>
              <a:rPr spc="10" dirty="0"/>
              <a:t>‘sweep’ </a:t>
            </a:r>
            <a:r>
              <a:rPr dirty="0"/>
              <a:t>phase </a:t>
            </a:r>
            <a:r>
              <a:rPr spc="60" dirty="0"/>
              <a:t>to </a:t>
            </a:r>
            <a:r>
              <a:rPr spc="-25" dirty="0"/>
              <a:t>remove </a:t>
            </a:r>
            <a:r>
              <a:rPr spc="-5" dirty="0"/>
              <a:t>unused </a:t>
            </a:r>
            <a:r>
              <a:rPr spc="30" dirty="0"/>
              <a:t>objects </a:t>
            </a:r>
            <a:r>
              <a:rPr spc="-830" dirty="0"/>
              <a:t> </a:t>
            </a:r>
            <a:r>
              <a:rPr spc="45" dirty="0"/>
              <a:t>‘compact’</a:t>
            </a:r>
            <a:r>
              <a:rPr spc="-125" dirty="0"/>
              <a:t> </a:t>
            </a:r>
            <a:r>
              <a:rPr dirty="0"/>
              <a:t>phase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30" dirty="0"/>
              <a:t> </a:t>
            </a:r>
            <a:r>
              <a:rPr spc="50" dirty="0"/>
              <a:t>compact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-5" dirty="0"/>
              <a:t>memory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39976" y="2849371"/>
            <a:ext cx="210375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85470" marR="5080" indent="-573405">
              <a:lnSpc>
                <a:spcPts val="4300"/>
              </a:lnSpc>
              <a:spcBef>
                <a:spcPts val="215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81535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2293</Words>
  <Application>WPS Presentation</Application>
  <PresentationFormat>On-screen Show (4:3)</PresentationFormat>
  <Paragraphs>346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Consolas</vt:lpstr>
      <vt:lpstr>Lucida Sans Unicode</vt:lpstr>
      <vt:lpstr>Courier New</vt:lpstr>
      <vt:lpstr>Arial MT</vt:lpstr>
      <vt:lpstr>Times New Roman</vt:lpstr>
      <vt:lpstr>Calibri</vt:lpstr>
      <vt:lpstr>Microsoft YaHei</vt:lpstr>
      <vt:lpstr>Arial Unicode MS</vt:lpstr>
      <vt:lpstr>Office Theme</vt:lpstr>
      <vt:lpstr>Memory Management</vt:lpstr>
      <vt:lpstr>Why GC?</vt:lpstr>
      <vt:lpstr>The GC Promise</vt:lpstr>
      <vt:lpstr>Java 8 Still Widely used</vt:lpstr>
      <vt:lpstr>Forms of Garbage Collection</vt:lpstr>
      <vt:lpstr>Reference Counting</vt:lpstr>
      <vt:lpstr>Reference Counting</vt:lpstr>
      <vt:lpstr>‘sweep’ phase to remove unused objects  ‘compact’ phase to compact the memory</vt:lpstr>
      <vt:lpstr>PowerPoint 演示文稿</vt:lpstr>
      <vt:lpstr>SMwaerekpPPhhaassee</vt:lpstr>
      <vt:lpstr>Compact Phase</vt:lpstr>
      <vt:lpstr>Copying</vt:lpstr>
      <vt:lpstr>Copying Fromspace to Tospace</vt:lpstr>
      <vt:lpstr>Copying Fromspace to Tospace</vt:lpstr>
      <vt:lpstr>Copying Fromspace to Tospace</vt:lpstr>
      <vt:lpstr>Copying Fromspace to Tospace</vt:lpstr>
      <vt:lpstr>Copying Fromspace to Tospace</vt:lpstr>
      <vt:lpstr>Copying Fromspace to Tospace</vt:lpstr>
      <vt:lpstr>Maintain different generations for memory</vt:lpstr>
      <vt:lpstr>Before a Generational Minor Collect</vt:lpstr>
      <vt:lpstr>After a Generational Minor Collect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Java Virtual  MachineMemory Management</dc:title>
  <dc:creator/>
  <cp:lastModifiedBy>Steve Sam</cp:lastModifiedBy>
  <cp:revision>2</cp:revision>
  <dcterms:created xsi:type="dcterms:W3CDTF">2022-03-31T16:05:00Z</dcterms:created>
  <dcterms:modified xsi:type="dcterms:W3CDTF">2022-03-31T18:13:39Z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017600B3217A4480A17A9AF990A84258</vt:lpwstr>
  </property>
  <property fmtid="{D5CDD505-2E9C-101B-9397-08002B2CF9AE}" pid="3" name="KSOProductBuildVer">
    <vt:lpwstr>1033-11.2.0.11042</vt:lpwstr>
  </property>
</Properties>
</file>