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256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3231" y="2976372"/>
            <a:ext cx="10768584" cy="3657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387" y="2045538"/>
            <a:ext cx="7249286" cy="686104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13797915" y="-15748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964565" y="3243580"/>
            <a:ext cx="4495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COURSE OVERVIEW</a:t>
            </a:r>
            <a:endParaRPr 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Object 4"/>
          <p:cNvGraphicFramePr/>
          <p:nvPr/>
        </p:nvGraphicFramePr>
        <p:xfrm>
          <a:off x="838835" y="554990"/>
          <a:ext cx="10514330" cy="5748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506075" imgH="5743575" progId="Paint.Picture">
                  <p:embed/>
                </p:oleObj>
              </mc:Choice>
              <mc:Fallback>
                <p:oleObj name="" r:id="rId1" imgW="10506075" imgH="57435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835" y="554990"/>
                        <a:ext cx="10514330" cy="5748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026160" y="683260"/>
          <a:ext cx="10140315" cy="568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572750" imgH="5924550" progId="Paint.Picture">
                  <p:embed/>
                </p:oleObj>
              </mc:Choice>
              <mc:Fallback>
                <p:oleObj name="" r:id="rId1" imgW="10572750" imgH="59245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26160" y="683260"/>
                        <a:ext cx="10140315" cy="5682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1670" y="637540"/>
            <a:ext cx="11074400" cy="55829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3550" y="988695"/>
            <a:ext cx="11264900" cy="5367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WPS Presentation</Application>
  <PresentationFormat>Widescreen</PresentationFormat>
  <Paragraphs>12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Steve Sam</cp:lastModifiedBy>
  <cp:revision>3</cp:revision>
  <dcterms:created xsi:type="dcterms:W3CDTF">2022-04-02T15:09:25Z</dcterms:created>
  <dcterms:modified xsi:type="dcterms:W3CDTF">2022-04-02T15:22:57Z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0D3C241962A541C393B147CFEE83F6FE</vt:lpwstr>
  </property>
  <property fmtid="{D5CDD505-2E9C-101B-9397-08002B2CF9AE}" pid="3" name="KSOProductBuildVer">
    <vt:lpwstr>1033-11.2.0.11042</vt:lpwstr>
  </property>
</Properties>
</file>