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63" r:id="rId4"/>
    <p:sldId id="276" r:id="rId5"/>
    <p:sldId id="264" r:id="rId6"/>
    <p:sldId id="277" r:id="rId7"/>
    <p:sldId id="258" r:id="rId8"/>
    <p:sldId id="265" r:id="rId9"/>
    <p:sldId id="266" r:id="rId10"/>
    <p:sldId id="267" r:id="rId11"/>
    <p:sldId id="268" r:id="rId12"/>
    <p:sldId id="269" r:id="rId13"/>
    <p:sldId id="270" r:id="rId14"/>
    <p:sldId id="279" r:id="rId15"/>
    <p:sldId id="259" r:id="rId16"/>
    <p:sldId id="260" r:id="rId17"/>
    <p:sldId id="261" r:id="rId18"/>
    <p:sldId id="262" r:id="rId19"/>
    <p:sldId id="271" r:id="rId20"/>
    <p:sldId id="280" r:id="rId21"/>
    <p:sldId id="272" r:id="rId22"/>
    <p:sldId id="274" r:id="rId23"/>
    <p:sldId id="275" r:id="rId2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404040"/>
                </a:solidFill>
                <a:latin typeface="Segoe UI" panose="020B0502040204020203"/>
                <a:cs typeface="Segoe UI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404040"/>
                </a:solidFill>
                <a:latin typeface="Segoe UI" panose="020B0502040204020203"/>
                <a:cs typeface="Segoe UI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404040"/>
                </a:solidFill>
                <a:latin typeface="Segoe UI" panose="020B0502040204020203"/>
                <a:cs typeface="Segoe UI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389" y="962990"/>
            <a:ext cx="1179957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rgbClr val="404040"/>
                </a:solidFill>
                <a:latin typeface="Segoe UI" panose="020B0502040204020203"/>
                <a:cs typeface="Segoe UI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47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48.png"/><Relationship Id="rId10" Type="http://schemas.openxmlformats.org/officeDocument/2006/relationships/image" Target="../media/image56.png"/><Relationship Id="rId1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47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48.png"/><Relationship Id="rId12" Type="http://schemas.openxmlformats.org/officeDocument/2006/relationships/image" Target="../media/image58.png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w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png"/><Relationship Id="rId8" Type="http://schemas.openxmlformats.org/officeDocument/2006/relationships/image" Target="../media/image77.png"/><Relationship Id="rId7" Type="http://schemas.openxmlformats.org/officeDocument/2006/relationships/image" Target="../media/image76.png"/><Relationship Id="rId6" Type="http://schemas.openxmlformats.org/officeDocument/2006/relationships/image" Target="../media/image75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80.png"/><Relationship Id="rId10" Type="http://schemas.openxmlformats.org/officeDocument/2006/relationships/image" Target="../media/image79.png"/><Relationship Id="rId1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2.png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3.wmf"/><Relationship Id="rId1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4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5.png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6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9" Type="http://schemas.openxmlformats.org/officeDocument/2006/relationships/slideLayout" Target="../slideLayouts/slideLayout5.xml"/><Relationship Id="rId28" Type="http://schemas.openxmlformats.org/officeDocument/2006/relationships/image" Target="../media/image45.png"/><Relationship Id="rId27" Type="http://schemas.openxmlformats.org/officeDocument/2006/relationships/image" Target="../media/image44.png"/><Relationship Id="rId26" Type="http://schemas.openxmlformats.org/officeDocument/2006/relationships/image" Target="../media/image43.png"/><Relationship Id="rId25" Type="http://schemas.openxmlformats.org/officeDocument/2006/relationships/image" Target="../media/image42.png"/><Relationship Id="rId24" Type="http://schemas.openxmlformats.org/officeDocument/2006/relationships/image" Target="../media/image41.png"/><Relationship Id="rId23" Type="http://schemas.openxmlformats.org/officeDocument/2006/relationships/image" Target="../media/image40.png"/><Relationship Id="rId22" Type="http://schemas.openxmlformats.org/officeDocument/2006/relationships/image" Target="../media/image39.png"/><Relationship Id="rId21" Type="http://schemas.openxmlformats.org/officeDocument/2006/relationships/image" Target="../media/image38.png"/><Relationship Id="rId20" Type="http://schemas.openxmlformats.org/officeDocument/2006/relationships/image" Target="../media/image37.png"/><Relationship Id="rId2" Type="http://schemas.openxmlformats.org/officeDocument/2006/relationships/image" Target="../media/image19.png"/><Relationship Id="rId19" Type="http://schemas.openxmlformats.org/officeDocument/2006/relationships/image" Target="../media/image36.png"/><Relationship Id="rId18" Type="http://schemas.openxmlformats.org/officeDocument/2006/relationships/image" Target="../media/image35.png"/><Relationship Id="rId17" Type="http://schemas.openxmlformats.org/officeDocument/2006/relationships/image" Target="../media/image34.png"/><Relationship Id="rId16" Type="http://schemas.openxmlformats.org/officeDocument/2006/relationships/image" Target="../media/image33.png"/><Relationship Id="rId15" Type="http://schemas.openxmlformats.org/officeDocument/2006/relationships/image" Target="../media/image32.png"/><Relationship Id="rId14" Type="http://schemas.openxmlformats.org/officeDocument/2006/relationships/image" Target="../media/image31.png"/><Relationship Id="rId13" Type="http://schemas.openxmlformats.org/officeDocument/2006/relationships/image" Target="../media/image3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231" y="2976372"/>
            <a:ext cx="10768584" cy="3657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387" y="2045538"/>
            <a:ext cx="7249286" cy="68610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387" y="3295853"/>
            <a:ext cx="4542916" cy="430072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9847" y="2496311"/>
            <a:ext cx="1888489" cy="3411220"/>
          </a:xfrm>
          <a:custGeom>
            <a:avLst/>
            <a:gdLst/>
            <a:ahLst/>
            <a:cxnLst/>
            <a:rect l="l" t="t" r="r" b="b"/>
            <a:pathLst>
              <a:path w="1888489" h="3411220">
                <a:moveTo>
                  <a:pt x="0" y="465454"/>
                </a:moveTo>
                <a:lnTo>
                  <a:pt x="2403" y="417867"/>
                </a:lnTo>
                <a:lnTo>
                  <a:pt x="9457" y="371654"/>
                </a:lnTo>
                <a:lnTo>
                  <a:pt x="20927" y="327048"/>
                </a:lnTo>
                <a:lnTo>
                  <a:pt x="36579" y="284285"/>
                </a:lnTo>
                <a:lnTo>
                  <a:pt x="56181" y="243598"/>
                </a:lnTo>
                <a:lnTo>
                  <a:pt x="79496" y="205221"/>
                </a:lnTo>
                <a:lnTo>
                  <a:pt x="106292" y="169388"/>
                </a:lnTo>
                <a:lnTo>
                  <a:pt x="136334" y="136334"/>
                </a:lnTo>
                <a:lnTo>
                  <a:pt x="169388" y="106292"/>
                </a:lnTo>
                <a:lnTo>
                  <a:pt x="205221" y="79496"/>
                </a:lnTo>
                <a:lnTo>
                  <a:pt x="243598" y="56181"/>
                </a:lnTo>
                <a:lnTo>
                  <a:pt x="284285" y="36579"/>
                </a:lnTo>
                <a:lnTo>
                  <a:pt x="327048" y="20927"/>
                </a:lnTo>
                <a:lnTo>
                  <a:pt x="371654" y="9457"/>
                </a:lnTo>
                <a:lnTo>
                  <a:pt x="417867" y="2403"/>
                </a:lnTo>
                <a:lnTo>
                  <a:pt x="465455" y="0"/>
                </a:lnTo>
                <a:lnTo>
                  <a:pt x="1422781" y="0"/>
                </a:lnTo>
                <a:lnTo>
                  <a:pt x="1470368" y="2403"/>
                </a:lnTo>
                <a:lnTo>
                  <a:pt x="1516581" y="9457"/>
                </a:lnTo>
                <a:lnTo>
                  <a:pt x="1561187" y="20927"/>
                </a:lnTo>
                <a:lnTo>
                  <a:pt x="1603950" y="36579"/>
                </a:lnTo>
                <a:lnTo>
                  <a:pt x="1644637" y="56181"/>
                </a:lnTo>
                <a:lnTo>
                  <a:pt x="1683014" y="79496"/>
                </a:lnTo>
                <a:lnTo>
                  <a:pt x="1718847" y="106292"/>
                </a:lnTo>
                <a:lnTo>
                  <a:pt x="1751901" y="136334"/>
                </a:lnTo>
                <a:lnTo>
                  <a:pt x="1781943" y="169388"/>
                </a:lnTo>
                <a:lnTo>
                  <a:pt x="1808739" y="205221"/>
                </a:lnTo>
                <a:lnTo>
                  <a:pt x="1832054" y="243598"/>
                </a:lnTo>
                <a:lnTo>
                  <a:pt x="1851656" y="284285"/>
                </a:lnTo>
                <a:lnTo>
                  <a:pt x="1867308" y="327048"/>
                </a:lnTo>
                <a:lnTo>
                  <a:pt x="1878778" y="371654"/>
                </a:lnTo>
                <a:lnTo>
                  <a:pt x="1885832" y="417867"/>
                </a:lnTo>
                <a:lnTo>
                  <a:pt x="1888236" y="465454"/>
                </a:lnTo>
                <a:lnTo>
                  <a:pt x="1888236" y="2945257"/>
                </a:lnTo>
                <a:lnTo>
                  <a:pt x="1885832" y="2992850"/>
                </a:lnTo>
                <a:lnTo>
                  <a:pt x="1878778" y="3039068"/>
                </a:lnTo>
                <a:lnTo>
                  <a:pt x="1867308" y="3083677"/>
                </a:lnTo>
                <a:lnTo>
                  <a:pt x="1851656" y="3126442"/>
                </a:lnTo>
                <a:lnTo>
                  <a:pt x="1832054" y="3167130"/>
                </a:lnTo>
                <a:lnTo>
                  <a:pt x="1808739" y="3205507"/>
                </a:lnTo>
                <a:lnTo>
                  <a:pt x="1781943" y="3241338"/>
                </a:lnTo>
                <a:lnTo>
                  <a:pt x="1751901" y="3274391"/>
                </a:lnTo>
                <a:lnTo>
                  <a:pt x="1718847" y="3304431"/>
                </a:lnTo>
                <a:lnTo>
                  <a:pt x="1683014" y="3331225"/>
                </a:lnTo>
                <a:lnTo>
                  <a:pt x="1644637" y="3354538"/>
                </a:lnTo>
                <a:lnTo>
                  <a:pt x="1603950" y="3374137"/>
                </a:lnTo>
                <a:lnTo>
                  <a:pt x="1561187" y="3389787"/>
                </a:lnTo>
                <a:lnTo>
                  <a:pt x="1516581" y="3401256"/>
                </a:lnTo>
                <a:lnTo>
                  <a:pt x="1470368" y="3408309"/>
                </a:lnTo>
                <a:lnTo>
                  <a:pt x="1422781" y="3410712"/>
                </a:lnTo>
                <a:lnTo>
                  <a:pt x="465455" y="3410712"/>
                </a:lnTo>
                <a:lnTo>
                  <a:pt x="417867" y="3408309"/>
                </a:lnTo>
                <a:lnTo>
                  <a:pt x="371654" y="3401256"/>
                </a:lnTo>
                <a:lnTo>
                  <a:pt x="327048" y="3389787"/>
                </a:lnTo>
                <a:lnTo>
                  <a:pt x="284285" y="3374137"/>
                </a:lnTo>
                <a:lnTo>
                  <a:pt x="243598" y="3354538"/>
                </a:lnTo>
                <a:lnTo>
                  <a:pt x="205221" y="3331225"/>
                </a:lnTo>
                <a:lnTo>
                  <a:pt x="169388" y="3304431"/>
                </a:lnTo>
                <a:lnTo>
                  <a:pt x="136334" y="3274391"/>
                </a:lnTo>
                <a:lnTo>
                  <a:pt x="106292" y="3241338"/>
                </a:lnTo>
                <a:lnTo>
                  <a:pt x="79496" y="3205507"/>
                </a:lnTo>
                <a:lnTo>
                  <a:pt x="56181" y="3167130"/>
                </a:lnTo>
                <a:lnTo>
                  <a:pt x="36579" y="3126442"/>
                </a:lnTo>
                <a:lnTo>
                  <a:pt x="20927" y="3083677"/>
                </a:lnTo>
                <a:lnTo>
                  <a:pt x="9457" y="3039068"/>
                </a:lnTo>
                <a:lnTo>
                  <a:pt x="2403" y="2992850"/>
                </a:lnTo>
                <a:lnTo>
                  <a:pt x="0" y="2945257"/>
                </a:lnTo>
                <a:lnTo>
                  <a:pt x="0" y="465454"/>
                </a:lnTo>
                <a:close/>
              </a:path>
            </a:pathLst>
          </a:custGeom>
          <a:ln w="36576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20342" y="1990674"/>
            <a:ext cx="731901" cy="3066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2078" y="1872465"/>
            <a:ext cx="1124222" cy="10693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78801" y="2015055"/>
            <a:ext cx="729921" cy="68859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12948" y="2418588"/>
            <a:ext cx="1932939" cy="1523365"/>
          </a:xfrm>
          <a:custGeom>
            <a:avLst/>
            <a:gdLst/>
            <a:ahLst/>
            <a:cxnLst/>
            <a:rect l="l" t="t" r="r" b="b"/>
            <a:pathLst>
              <a:path w="1932939" h="1523364">
                <a:moveTo>
                  <a:pt x="0" y="1522857"/>
                </a:moveTo>
                <a:lnTo>
                  <a:pt x="966215" y="1522857"/>
                </a:lnTo>
                <a:lnTo>
                  <a:pt x="966215" y="0"/>
                </a:lnTo>
                <a:lnTo>
                  <a:pt x="1932431" y="0"/>
                </a:lnTo>
              </a:path>
            </a:pathLst>
          </a:custGeom>
          <a:ln w="36576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2228" y="1584325"/>
            <a:ext cx="1394587" cy="30632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245352" y="2436876"/>
            <a:ext cx="3521710" cy="0"/>
          </a:xfrm>
          <a:custGeom>
            <a:avLst/>
            <a:gdLst/>
            <a:ahLst/>
            <a:cxnLst/>
            <a:rect l="l" t="t" r="r" b="b"/>
            <a:pathLst>
              <a:path w="3521709">
                <a:moveTo>
                  <a:pt x="0" y="0"/>
                </a:moveTo>
                <a:lnTo>
                  <a:pt x="3521582" y="0"/>
                </a:lnTo>
              </a:path>
            </a:pathLst>
          </a:custGeom>
          <a:ln w="36576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57130" y="1360677"/>
            <a:ext cx="1368805" cy="3063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92753" y="550494"/>
            <a:ext cx="5350509" cy="5489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57130" y="3116529"/>
            <a:ext cx="1368805" cy="3066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23958" y="3816344"/>
            <a:ext cx="835027" cy="6842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012948" y="4160520"/>
            <a:ext cx="1903730" cy="0"/>
          </a:xfrm>
          <a:custGeom>
            <a:avLst/>
            <a:gdLst/>
            <a:ahLst/>
            <a:cxnLst/>
            <a:rect l="l" t="t" r="r" b="b"/>
            <a:pathLst>
              <a:path w="1903729">
                <a:moveTo>
                  <a:pt x="0" y="0"/>
                </a:moveTo>
                <a:lnTo>
                  <a:pt x="1903476" y="0"/>
                </a:lnTo>
              </a:path>
            </a:pathLst>
          </a:custGeom>
          <a:ln w="36576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2814" y="3370198"/>
            <a:ext cx="658367" cy="3063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25474" y="3770624"/>
            <a:ext cx="729761" cy="684205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6309359" y="4133088"/>
            <a:ext cx="1268095" cy="15875"/>
          </a:xfrm>
          <a:custGeom>
            <a:avLst/>
            <a:gdLst/>
            <a:ahLst/>
            <a:cxnLst/>
            <a:rect l="l" t="t" r="r" b="b"/>
            <a:pathLst>
              <a:path w="1268095" h="15875">
                <a:moveTo>
                  <a:pt x="0" y="0"/>
                </a:moveTo>
                <a:lnTo>
                  <a:pt x="1267587" y="15367"/>
                </a:lnTo>
              </a:path>
            </a:pathLst>
          </a:custGeom>
          <a:ln w="36576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48677" y="3305251"/>
            <a:ext cx="1394205" cy="30662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2078" y="3628113"/>
            <a:ext cx="1124222" cy="1069385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8700516" y="4183379"/>
            <a:ext cx="1268095" cy="15875"/>
          </a:xfrm>
          <a:custGeom>
            <a:avLst/>
            <a:gdLst/>
            <a:ahLst/>
            <a:cxnLst/>
            <a:rect l="l" t="t" r="r" b="b"/>
            <a:pathLst>
              <a:path w="1268095" h="15875">
                <a:moveTo>
                  <a:pt x="0" y="0"/>
                </a:moveTo>
                <a:lnTo>
                  <a:pt x="1267586" y="15367"/>
                </a:lnTo>
              </a:path>
            </a:pathLst>
          </a:custGeom>
          <a:ln w="36576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01573" y="3449829"/>
            <a:ext cx="1220618" cy="1220618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9847" y="2496311"/>
            <a:ext cx="1888489" cy="3411220"/>
          </a:xfrm>
          <a:custGeom>
            <a:avLst/>
            <a:gdLst/>
            <a:ahLst/>
            <a:cxnLst/>
            <a:rect l="l" t="t" r="r" b="b"/>
            <a:pathLst>
              <a:path w="1888489" h="3411220">
                <a:moveTo>
                  <a:pt x="0" y="465454"/>
                </a:moveTo>
                <a:lnTo>
                  <a:pt x="2403" y="417867"/>
                </a:lnTo>
                <a:lnTo>
                  <a:pt x="9457" y="371654"/>
                </a:lnTo>
                <a:lnTo>
                  <a:pt x="20927" y="327048"/>
                </a:lnTo>
                <a:lnTo>
                  <a:pt x="36579" y="284285"/>
                </a:lnTo>
                <a:lnTo>
                  <a:pt x="56181" y="243598"/>
                </a:lnTo>
                <a:lnTo>
                  <a:pt x="79496" y="205221"/>
                </a:lnTo>
                <a:lnTo>
                  <a:pt x="106292" y="169388"/>
                </a:lnTo>
                <a:lnTo>
                  <a:pt x="136334" y="136334"/>
                </a:lnTo>
                <a:lnTo>
                  <a:pt x="169388" y="106292"/>
                </a:lnTo>
                <a:lnTo>
                  <a:pt x="205221" y="79496"/>
                </a:lnTo>
                <a:lnTo>
                  <a:pt x="243598" y="56181"/>
                </a:lnTo>
                <a:lnTo>
                  <a:pt x="284285" y="36579"/>
                </a:lnTo>
                <a:lnTo>
                  <a:pt x="327048" y="20927"/>
                </a:lnTo>
                <a:lnTo>
                  <a:pt x="371654" y="9457"/>
                </a:lnTo>
                <a:lnTo>
                  <a:pt x="417867" y="2403"/>
                </a:lnTo>
                <a:lnTo>
                  <a:pt x="465455" y="0"/>
                </a:lnTo>
                <a:lnTo>
                  <a:pt x="1422781" y="0"/>
                </a:lnTo>
                <a:lnTo>
                  <a:pt x="1470368" y="2403"/>
                </a:lnTo>
                <a:lnTo>
                  <a:pt x="1516581" y="9457"/>
                </a:lnTo>
                <a:lnTo>
                  <a:pt x="1561187" y="20927"/>
                </a:lnTo>
                <a:lnTo>
                  <a:pt x="1603950" y="36579"/>
                </a:lnTo>
                <a:lnTo>
                  <a:pt x="1644637" y="56181"/>
                </a:lnTo>
                <a:lnTo>
                  <a:pt x="1683014" y="79496"/>
                </a:lnTo>
                <a:lnTo>
                  <a:pt x="1718847" y="106292"/>
                </a:lnTo>
                <a:lnTo>
                  <a:pt x="1751901" y="136334"/>
                </a:lnTo>
                <a:lnTo>
                  <a:pt x="1781943" y="169388"/>
                </a:lnTo>
                <a:lnTo>
                  <a:pt x="1808739" y="205221"/>
                </a:lnTo>
                <a:lnTo>
                  <a:pt x="1832054" y="243598"/>
                </a:lnTo>
                <a:lnTo>
                  <a:pt x="1851656" y="284285"/>
                </a:lnTo>
                <a:lnTo>
                  <a:pt x="1867308" y="327048"/>
                </a:lnTo>
                <a:lnTo>
                  <a:pt x="1878778" y="371654"/>
                </a:lnTo>
                <a:lnTo>
                  <a:pt x="1885832" y="417867"/>
                </a:lnTo>
                <a:lnTo>
                  <a:pt x="1888236" y="465454"/>
                </a:lnTo>
                <a:lnTo>
                  <a:pt x="1888236" y="2945257"/>
                </a:lnTo>
                <a:lnTo>
                  <a:pt x="1885832" y="2992850"/>
                </a:lnTo>
                <a:lnTo>
                  <a:pt x="1878778" y="3039068"/>
                </a:lnTo>
                <a:lnTo>
                  <a:pt x="1867308" y="3083677"/>
                </a:lnTo>
                <a:lnTo>
                  <a:pt x="1851656" y="3126442"/>
                </a:lnTo>
                <a:lnTo>
                  <a:pt x="1832054" y="3167130"/>
                </a:lnTo>
                <a:lnTo>
                  <a:pt x="1808739" y="3205507"/>
                </a:lnTo>
                <a:lnTo>
                  <a:pt x="1781943" y="3241338"/>
                </a:lnTo>
                <a:lnTo>
                  <a:pt x="1751901" y="3274391"/>
                </a:lnTo>
                <a:lnTo>
                  <a:pt x="1718847" y="3304431"/>
                </a:lnTo>
                <a:lnTo>
                  <a:pt x="1683014" y="3331225"/>
                </a:lnTo>
                <a:lnTo>
                  <a:pt x="1644637" y="3354538"/>
                </a:lnTo>
                <a:lnTo>
                  <a:pt x="1603950" y="3374137"/>
                </a:lnTo>
                <a:lnTo>
                  <a:pt x="1561187" y="3389787"/>
                </a:lnTo>
                <a:lnTo>
                  <a:pt x="1516581" y="3401256"/>
                </a:lnTo>
                <a:lnTo>
                  <a:pt x="1470368" y="3408309"/>
                </a:lnTo>
                <a:lnTo>
                  <a:pt x="1422781" y="3410712"/>
                </a:lnTo>
                <a:lnTo>
                  <a:pt x="465455" y="3410712"/>
                </a:lnTo>
                <a:lnTo>
                  <a:pt x="417867" y="3408309"/>
                </a:lnTo>
                <a:lnTo>
                  <a:pt x="371654" y="3401256"/>
                </a:lnTo>
                <a:lnTo>
                  <a:pt x="327048" y="3389787"/>
                </a:lnTo>
                <a:lnTo>
                  <a:pt x="284285" y="3374137"/>
                </a:lnTo>
                <a:lnTo>
                  <a:pt x="243598" y="3354538"/>
                </a:lnTo>
                <a:lnTo>
                  <a:pt x="205221" y="3331225"/>
                </a:lnTo>
                <a:lnTo>
                  <a:pt x="169388" y="3304431"/>
                </a:lnTo>
                <a:lnTo>
                  <a:pt x="136334" y="3274391"/>
                </a:lnTo>
                <a:lnTo>
                  <a:pt x="106292" y="3241338"/>
                </a:lnTo>
                <a:lnTo>
                  <a:pt x="79496" y="3205507"/>
                </a:lnTo>
                <a:lnTo>
                  <a:pt x="56181" y="3167130"/>
                </a:lnTo>
                <a:lnTo>
                  <a:pt x="36579" y="3126442"/>
                </a:lnTo>
                <a:lnTo>
                  <a:pt x="20927" y="3083677"/>
                </a:lnTo>
                <a:lnTo>
                  <a:pt x="9457" y="3039068"/>
                </a:lnTo>
                <a:lnTo>
                  <a:pt x="2403" y="2992850"/>
                </a:lnTo>
                <a:lnTo>
                  <a:pt x="0" y="2945257"/>
                </a:lnTo>
                <a:lnTo>
                  <a:pt x="0" y="465454"/>
                </a:lnTo>
                <a:close/>
              </a:path>
            </a:pathLst>
          </a:custGeom>
          <a:ln w="36576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20342" y="1990674"/>
            <a:ext cx="731901" cy="3066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2078" y="1872465"/>
            <a:ext cx="1124222" cy="10693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78801" y="2015055"/>
            <a:ext cx="729921" cy="68859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12948" y="2418588"/>
            <a:ext cx="1932939" cy="1523365"/>
          </a:xfrm>
          <a:custGeom>
            <a:avLst/>
            <a:gdLst/>
            <a:ahLst/>
            <a:cxnLst/>
            <a:rect l="l" t="t" r="r" b="b"/>
            <a:pathLst>
              <a:path w="1932939" h="1523364">
                <a:moveTo>
                  <a:pt x="0" y="1522857"/>
                </a:moveTo>
                <a:lnTo>
                  <a:pt x="966215" y="1522857"/>
                </a:lnTo>
                <a:lnTo>
                  <a:pt x="966215" y="0"/>
                </a:lnTo>
                <a:lnTo>
                  <a:pt x="1932431" y="0"/>
                </a:lnTo>
              </a:path>
            </a:pathLst>
          </a:custGeom>
          <a:ln w="36576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2228" y="1584325"/>
            <a:ext cx="1394587" cy="30632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245352" y="2436876"/>
            <a:ext cx="3521710" cy="0"/>
          </a:xfrm>
          <a:custGeom>
            <a:avLst/>
            <a:gdLst/>
            <a:ahLst/>
            <a:cxnLst/>
            <a:rect l="l" t="t" r="r" b="b"/>
            <a:pathLst>
              <a:path w="3521709">
                <a:moveTo>
                  <a:pt x="0" y="0"/>
                </a:moveTo>
                <a:lnTo>
                  <a:pt x="3521582" y="0"/>
                </a:lnTo>
              </a:path>
            </a:pathLst>
          </a:custGeom>
          <a:ln w="36576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57130" y="1360677"/>
            <a:ext cx="1368805" cy="3063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92753" y="550494"/>
            <a:ext cx="5350509" cy="5489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57130" y="3116529"/>
            <a:ext cx="1368805" cy="3066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23958" y="3816344"/>
            <a:ext cx="835027" cy="6842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012948" y="4160520"/>
            <a:ext cx="1903730" cy="0"/>
          </a:xfrm>
          <a:custGeom>
            <a:avLst/>
            <a:gdLst/>
            <a:ahLst/>
            <a:cxnLst/>
            <a:rect l="l" t="t" r="r" b="b"/>
            <a:pathLst>
              <a:path w="1903729">
                <a:moveTo>
                  <a:pt x="0" y="0"/>
                </a:moveTo>
                <a:lnTo>
                  <a:pt x="1903476" y="0"/>
                </a:lnTo>
              </a:path>
            </a:pathLst>
          </a:custGeom>
          <a:ln w="36576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2814" y="3370198"/>
            <a:ext cx="658367" cy="3063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25474" y="3770624"/>
            <a:ext cx="729761" cy="684205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6309359" y="4133088"/>
            <a:ext cx="1268095" cy="15875"/>
          </a:xfrm>
          <a:custGeom>
            <a:avLst/>
            <a:gdLst/>
            <a:ahLst/>
            <a:cxnLst/>
            <a:rect l="l" t="t" r="r" b="b"/>
            <a:pathLst>
              <a:path w="1268095" h="15875">
                <a:moveTo>
                  <a:pt x="0" y="0"/>
                </a:moveTo>
                <a:lnTo>
                  <a:pt x="1267587" y="15367"/>
                </a:lnTo>
              </a:path>
            </a:pathLst>
          </a:custGeom>
          <a:ln w="36576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48677" y="3305251"/>
            <a:ext cx="1394205" cy="30662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2078" y="3628113"/>
            <a:ext cx="1124222" cy="106938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57130" y="4934711"/>
            <a:ext cx="1368805" cy="30632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8700516" y="4183379"/>
            <a:ext cx="1268095" cy="15875"/>
          </a:xfrm>
          <a:custGeom>
            <a:avLst/>
            <a:gdLst/>
            <a:ahLst/>
            <a:cxnLst/>
            <a:rect l="l" t="t" r="r" b="b"/>
            <a:pathLst>
              <a:path w="1268095" h="15875">
                <a:moveTo>
                  <a:pt x="0" y="0"/>
                </a:moveTo>
                <a:lnTo>
                  <a:pt x="1267586" y="15367"/>
                </a:lnTo>
              </a:path>
            </a:pathLst>
          </a:custGeom>
          <a:ln w="36576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23958" y="5526351"/>
            <a:ext cx="835027" cy="688591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2994660" y="4347971"/>
            <a:ext cx="3275965" cy="1646555"/>
            <a:chOff x="2994660" y="4347971"/>
            <a:chExt cx="3275965" cy="1646555"/>
          </a:xfrm>
        </p:grpSpPr>
        <p:sp>
          <p:nvSpPr>
            <p:cNvPr id="23" name="object 23"/>
            <p:cNvSpPr/>
            <p:nvPr/>
          </p:nvSpPr>
          <p:spPr>
            <a:xfrm>
              <a:off x="3012948" y="4366259"/>
              <a:ext cx="1923414" cy="1610360"/>
            </a:xfrm>
            <a:custGeom>
              <a:avLst/>
              <a:gdLst/>
              <a:ahLst/>
              <a:cxnLst/>
              <a:rect l="l" t="t" r="r" b="b"/>
              <a:pathLst>
                <a:path w="1923414" h="1610360">
                  <a:moveTo>
                    <a:pt x="0" y="0"/>
                  </a:moveTo>
                  <a:lnTo>
                    <a:pt x="961516" y="0"/>
                  </a:lnTo>
                  <a:lnTo>
                    <a:pt x="961516" y="1609737"/>
                  </a:lnTo>
                  <a:lnTo>
                    <a:pt x="1923034" y="1609737"/>
                  </a:lnTo>
                </a:path>
              </a:pathLst>
            </a:custGeom>
            <a:ln w="36576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49063" y="5101462"/>
              <a:ext cx="1321181" cy="27432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29970" y="5663432"/>
            <a:ext cx="725365" cy="684205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6309359" y="5948171"/>
            <a:ext cx="1268095" cy="0"/>
          </a:xfrm>
          <a:custGeom>
            <a:avLst/>
            <a:gdLst/>
            <a:ahLst/>
            <a:cxnLst/>
            <a:rect l="l" t="t" r="r" b="b"/>
            <a:pathLst>
              <a:path w="1268095">
                <a:moveTo>
                  <a:pt x="0" y="0"/>
                </a:moveTo>
                <a:lnTo>
                  <a:pt x="1267587" y="0"/>
                </a:lnTo>
              </a:path>
            </a:pathLst>
          </a:custGeom>
          <a:ln w="36576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48677" y="5096890"/>
            <a:ext cx="1394205" cy="30632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2078" y="5443197"/>
            <a:ext cx="1124222" cy="1069385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8700516" y="6039611"/>
            <a:ext cx="1268095" cy="15875"/>
          </a:xfrm>
          <a:custGeom>
            <a:avLst/>
            <a:gdLst/>
            <a:ahLst/>
            <a:cxnLst/>
            <a:rect l="l" t="t" r="r" b="b"/>
            <a:pathLst>
              <a:path w="1268095" h="15875">
                <a:moveTo>
                  <a:pt x="0" y="0"/>
                </a:moveTo>
                <a:lnTo>
                  <a:pt x="1267586" y="15341"/>
                </a:lnTo>
              </a:path>
            </a:pathLst>
          </a:custGeom>
          <a:ln w="36576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01573" y="3449829"/>
            <a:ext cx="1220618" cy="1220618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31635" y="4050791"/>
            <a:ext cx="3429000" cy="1645920"/>
            <a:chOff x="6231635" y="4050791"/>
            <a:chExt cx="3429000" cy="1645920"/>
          </a:xfrm>
        </p:grpSpPr>
        <p:sp>
          <p:nvSpPr>
            <p:cNvPr id="3" name="object 3"/>
            <p:cNvSpPr/>
            <p:nvPr/>
          </p:nvSpPr>
          <p:spPr>
            <a:xfrm>
              <a:off x="6231635" y="4050791"/>
              <a:ext cx="3429000" cy="1645920"/>
            </a:xfrm>
            <a:custGeom>
              <a:avLst/>
              <a:gdLst/>
              <a:ahLst/>
              <a:cxnLst/>
              <a:rect l="l" t="t" r="r" b="b"/>
              <a:pathLst>
                <a:path w="3429000" h="1645920">
                  <a:moveTo>
                    <a:pt x="3429000" y="0"/>
                  </a:moveTo>
                  <a:lnTo>
                    <a:pt x="0" y="0"/>
                  </a:lnTo>
                  <a:lnTo>
                    <a:pt x="0" y="1645919"/>
                  </a:lnTo>
                  <a:lnTo>
                    <a:pt x="3429000" y="1645919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590029" y="4695139"/>
              <a:ext cx="2897758" cy="36606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2555748" y="4050791"/>
            <a:ext cx="3429000" cy="1645920"/>
            <a:chOff x="2555748" y="4050791"/>
            <a:chExt cx="3429000" cy="1645920"/>
          </a:xfrm>
        </p:grpSpPr>
        <p:sp>
          <p:nvSpPr>
            <p:cNvPr id="6" name="object 6"/>
            <p:cNvSpPr/>
            <p:nvPr/>
          </p:nvSpPr>
          <p:spPr>
            <a:xfrm>
              <a:off x="2555748" y="4050791"/>
              <a:ext cx="3429000" cy="1645920"/>
            </a:xfrm>
            <a:custGeom>
              <a:avLst/>
              <a:gdLst/>
              <a:ahLst/>
              <a:cxnLst/>
              <a:rect l="l" t="t" r="r" b="b"/>
              <a:pathLst>
                <a:path w="3429000" h="1645920">
                  <a:moveTo>
                    <a:pt x="3429000" y="0"/>
                  </a:moveTo>
                  <a:lnTo>
                    <a:pt x="0" y="0"/>
                  </a:lnTo>
                  <a:lnTo>
                    <a:pt x="0" y="1645919"/>
                  </a:lnTo>
                  <a:lnTo>
                    <a:pt x="3429000" y="1645919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3634" y="4695139"/>
              <a:ext cx="2881630" cy="3660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051292" y="2176272"/>
            <a:ext cx="3429000" cy="1641475"/>
            <a:chOff x="8051292" y="2176272"/>
            <a:chExt cx="3429000" cy="1641475"/>
          </a:xfrm>
        </p:grpSpPr>
        <p:sp>
          <p:nvSpPr>
            <p:cNvPr id="9" name="object 9"/>
            <p:cNvSpPr/>
            <p:nvPr/>
          </p:nvSpPr>
          <p:spPr>
            <a:xfrm>
              <a:off x="8051292" y="2176272"/>
              <a:ext cx="3429000" cy="1641475"/>
            </a:xfrm>
            <a:custGeom>
              <a:avLst/>
              <a:gdLst/>
              <a:ahLst/>
              <a:cxnLst/>
              <a:rect l="l" t="t" r="r" b="b"/>
              <a:pathLst>
                <a:path w="3429000" h="1641475">
                  <a:moveTo>
                    <a:pt x="3429000" y="0"/>
                  </a:moveTo>
                  <a:lnTo>
                    <a:pt x="0" y="0"/>
                  </a:lnTo>
                  <a:lnTo>
                    <a:pt x="0" y="1641347"/>
                  </a:lnTo>
                  <a:lnTo>
                    <a:pt x="3429000" y="1641347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97494" y="2815412"/>
              <a:ext cx="2892044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375403" y="2176272"/>
            <a:ext cx="3429000" cy="1641475"/>
            <a:chOff x="4375403" y="2176272"/>
            <a:chExt cx="3429000" cy="1641475"/>
          </a:xfrm>
        </p:grpSpPr>
        <p:sp>
          <p:nvSpPr>
            <p:cNvPr id="12" name="object 12"/>
            <p:cNvSpPr/>
            <p:nvPr/>
          </p:nvSpPr>
          <p:spPr>
            <a:xfrm>
              <a:off x="4375403" y="2176272"/>
              <a:ext cx="3429000" cy="1641475"/>
            </a:xfrm>
            <a:custGeom>
              <a:avLst/>
              <a:gdLst/>
              <a:ahLst/>
              <a:cxnLst/>
              <a:rect l="l" t="t" r="r" b="b"/>
              <a:pathLst>
                <a:path w="3429000" h="1641475">
                  <a:moveTo>
                    <a:pt x="3429000" y="0"/>
                  </a:moveTo>
                  <a:lnTo>
                    <a:pt x="0" y="0"/>
                  </a:lnTo>
                  <a:lnTo>
                    <a:pt x="0" y="1641347"/>
                  </a:lnTo>
                  <a:lnTo>
                    <a:pt x="3429000" y="1641347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76569" y="2815412"/>
              <a:ext cx="1200505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08659" y="2176272"/>
            <a:ext cx="3429000" cy="1641475"/>
            <a:chOff x="708659" y="2176272"/>
            <a:chExt cx="3429000" cy="1641475"/>
          </a:xfrm>
        </p:grpSpPr>
        <p:sp>
          <p:nvSpPr>
            <p:cNvPr id="15" name="object 15"/>
            <p:cNvSpPr/>
            <p:nvPr/>
          </p:nvSpPr>
          <p:spPr>
            <a:xfrm>
              <a:off x="708659" y="2176272"/>
              <a:ext cx="3429000" cy="1641475"/>
            </a:xfrm>
            <a:custGeom>
              <a:avLst/>
              <a:gdLst/>
              <a:ahLst/>
              <a:cxnLst/>
              <a:rect l="l" t="t" r="r" b="b"/>
              <a:pathLst>
                <a:path w="3429000" h="1641475">
                  <a:moveTo>
                    <a:pt x="3429000" y="0"/>
                  </a:moveTo>
                  <a:lnTo>
                    <a:pt x="0" y="0"/>
                  </a:lnTo>
                  <a:lnTo>
                    <a:pt x="0" y="1641347"/>
                  </a:lnTo>
                  <a:lnTo>
                    <a:pt x="3429000" y="1641347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6362" y="2815412"/>
              <a:ext cx="1745741" cy="36606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92502" y="550494"/>
            <a:ext cx="8369046" cy="54894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1625" y="457200"/>
            <a:ext cx="11588750" cy="56089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8" name="Object 7"/>
          <p:cNvGraphicFramePr/>
          <p:nvPr/>
        </p:nvGraphicFramePr>
        <p:xfrm>
          <a:off x="819785" y="492760"/>
          <a:ext cx="10552430" cy="587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0544175" imgH="5867400" progId="Paint.Picture">
                  <p:embed/>
                </p:oleObj>
              </mc:Choice>
              <mc:Fallback>
                <p:oleObj name="" r:id="rId1" imgW="10544175" imgH="586740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9785" y="492760"/>
                        <a:ext cx="10552430" cy="587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45109" y="379475"/>
            <a:ext cx="5559236" cy="9372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45465" y="2771628"/>
            <a:ext cx="3436620" cy="2247900"/>
            <a:chOff x="3745465" y="2771628"/>
            <a:chExt cx="3436620" cy="2247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465" y="2771628"/>
              <a:ext cx="3436006" cy="22472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1938" y="3009341"/>
              <a:ext cx="1142199" cy="3066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3046" y="3315919"/>
              <a:ext cx="1699259" cy="30662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1060" y="3235277"/>
            <a:ext cx="1375351" cy="11239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78745" y="3002545"/>
            <a:ext cx="1867394" cy="177597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839211" y="3675888"/>
            <a:ext cx="1052830" cy="0"/>
          </a:xfrm>
          <a:custGeom>
            <a:avLst/>
            <a:gdLst/>
            <a:ahLst/>
            <a:cxnLst/>
            <a:rect l="l" t="t" r="r" b="b"/>
            <a:pathLst>
              <a:path w="1052829">
                <a:moveTo>
                  <a:pt x="0" y="0"/>
                </a:moveTo>
                <a:lnTo>
                  <a:pt x="1052829" y="0"/>
                </a:lnTo>
              </a:path>
            </a:pathLst>
          </a:custGeom>
          <a:ln w="27432">
            <a:solidFill>
              <a:srgbClr val="393939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88935" y="3675888"/>
            <a:ext cx="1052830" cy="0"/>
          </a:xfrm>
          <a:custGeom>
            <a:avLst/>
            <a:gdLst/>
            <a:ahLst/>
            <a:cxnLst/>
            <a:rect l="l" t="t" r="r" b="b"/>
            <a:pathLst>
              <a:path w="1052829">
                <a:moveTo>
                  <a:pt x="0" y="0"/>
                </a:moveTo>
                <a:lnTo>
                  <a:pt x="1052830" y="0"/>
                </a:lnTo>
              </a:path>
            </a:pathLst>
          </a:custGeom>
          <a:ln w="27432">
            <a:solidFill>
              <a:srgbClr val="393939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45109" y="379475"/>
            <a:ext cx="5559236" cy="9372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0411" y="5428183"/>
            <a:ext cx="1886585" cy="613410"/>
            <a:chOff x="4820411" y="5428183"/>
            <a:chExt cx="1886585" cy="613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9051" y="5428183"/>
              <a:ext cx="784923" cy="3066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0411" y="5735116"/>
              <a:ext cx="1886458" cy="30632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1060" y="3235277"/>
            <a:ext cx="1375351" cy="11239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78745" y="3002545"/>
            <a:ext cx="1867394" cy="177597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839211" y="3675888"/>
            <a:ext cx="347980" cy="0"/>
          </a:xfrm>
          <a:custGeom>
            <a:avLst/>
            <a:gdLst/>
            <a:ahLst/>
            <a:cxnLst/>
            <a:rect l="l" t="t" r="r" b="b"/>
            <a:pathLst>
              <a:path w="347980">
                <a:moveTo>
                  <a:pt x="0" y="0"/>
                </a:moveTo>
                <a:lnTo>
                  <a:pt x="347980" y="0"/>
                </a:lnTo>
              </a:path>
            </a:pathLst>
          </a:custGeom>
          <a:ln w="27432">
            <a:solidFill>
              <a:srgbClr val="393939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96428" y="3675888"/>
            <a:ext cx="812165" cy="0"/>
          </a:xfrm>
          <a:custGeom>
            <a:avLst/>
            <a:gdLst/>
            <a:ahLst/>
            <a:cxnLst/>
            <a:rect l="l" t="t" r="r" b="b"/>
            <a:pathLst>
              <a:path w="812165">
                <a:moveTo>
                  <a:pt x="0" y="0"/>
                </a:moveTo>
                <a:lnTo>
                  <a:pt x="811656" y="0"/>
                </a:lnTo>
              </a:path>
            </a:pathLst>
          </a:custGeom>
          <a:ln w="27432">
            <a:solidFill>
              <a:srgbClr val="393939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3452874" y="1890349"/>
            <a:ext cx="4481830" cy="3398520"/>
            <a:chOff x="3452874" y="1890349"/>
            <a:chExt cx="4481830" cy="3398520"/>
          </a:xfrm>
        </p:grpSpPr>
        <p:sp>
          <p:nvSpPr>
            <p:cNvPr id="11" name="object 11"/>
            <p:cNvSpPr/>
            <p:nvPr/>
          </p:nvSpPr>
          <p:spPr>
            <a:xfrm>
              <a:off x="3452874" y="1890349"/>
              <a:ext cx="4481830" cy="3398520"/>
            </a:xfrm>
            <a:custGeom>
              <a:avLst/>
              <a:gdLst/>
              <a:ahLst/>
              <a:cxnLst/>
              <a:rect l="l" t="t" r="r" b="b"/>
              <a:pathLst>
                <a:path w="4481830" h="3398520">
                  <a:moveTo>
                    <a:pt x="2719581" y="0"/>
                  </a:moveTo>
                  <a:lnTo>
                    <a:pt x="2676094" y="3751"/>
                  </a:lnTo>
                  <a:lnTo>
                    <a:pt x="2633309" y="11771"/>
                  </a:lnTo>
                  <a:lnTo>
                    <a:pt x="2591532" y="23953"/>
                  </a:lnTo>
                  <a:lnTo>
                    <a:pt x="2551067" y="40192"/>
                  </a:lnTo>
                  <a:lnTo>
                    <a:pt x="2512220" y="60382"/>
                  </a:lnTo>
                  <a:lnTo>
                    <a:pt x="2475296" y="84420"/>
                  </a:lnTo>
                  <a:lnTo>
                    <a:pt x="2440600" y="112198"/>
                  </a:lnTo>
                  <a:lnTo>
                    <a:pt x="2408437" y="143612"/>
                  </a:lnTo>
                  <a:lnTo>
                    <a:pt x="2379112" y="178557"/>
                  </a:lnTo>
                  <a:lnTo>
                    <a:pt x="2352931" y="216927"/>
                  </a:lnTo>
                  <a:lnTo>
                    <a:pt x="2330198" y="258617"/>
                  </a:lnTo>
                  <a:lnTo>
                    <a:pt x="2300741" y="230699"/>
                  </a:lnTo>
                  <a:lnTo>
                    <a:pt x="2269428" y="205102"/>
                  </a:lnTo>
                  <a:lnTo>
                    <a:pt x="2236400" y="181911"/>
                  </a:lnTo>
                  <a:lnTo>
                    <a:pt x="2201801" y="161208"/>
                  </a:lnTo>
                  <a:lnTo>
                    <a:pt x="2158746" y="139926"/>
                  </a:lnTo>
                  <a:lnTo>
                    <a:pt x="2114835" y="122794"/>
                  </a:lnTo>
                  <a:lnTo>
                    <a:pt x="2070292" y="109742"/>
                  </a:lnTo>
                  <a:lnTo>
                    <a:pt x="2025340" y="100698"/>
                  </a:lnTo>
                  <a:lnTo>
                    <a:pt x="1980206" y="95592"/>
                  </a:lnTo>
                  <a:lnTo>
                    <a:pt x="1935112" y="94353"/>
                  </a:lnTo>
                  <a:lnTo>
                    <a:pt x="1890283" y="96910"/>
                  </a:lnTo>
                  <a:lnTo>
                    <a:pt x="1845944" y="103191"/>
                  </a:lnTo>
                  <a:lnTo>
                    <a:pt x="1802318" y="113126"/>
                  </a:lnTo>
                  <a:lnTo>
                    <a:pt x="1759631" y="126643"/>
                  </a:lnTo>
                  <a:lnTo>
                    <a:pt x="1718105" y="143672"/>
                  </a:lnTo>
                  <a:lnTo>
                    <a:pt x="1677966" y="164142"/>
                  </a:lnTo>
                  <a:lnTo>
                    <a:pt x="1639438" y="187982"/>
                  </a:lnTo>
                  <a:lnTo>
                    <a:pt x="1602745" y="215120"/>
                  </a:lnTo>
                  <a:lnTo>
                    <a:pt x="1568112" y="245487"/>
                  </a:lnTo>
                  <a:lnTo>
                    <a:pt x="1535763" y="279010"/>
                  </a:lnTo>
                  <a:lnTo>
                    <a:pt x="1505921" y="315618"/>
                  </a:lnTo>
                  <a:lnTo>
                    <a:pt x="1478812" y="355242"/>
                  </a:lnTo>
                  <a:lnTo>
                    <a:pt x="1454660" y="397809"/>
                  </a:lnTo>
                  <a:lnTo>
                    <a:pt x="1408814" y="372378"/>
                  </a:lnTo>
                  <a:lnTo>
                    <a:pt x="1361501" y="350638"/>
                  </a:lnTo>
                  <a:lnTo>
                    <a:pt x="1312928" y="332630"/>
                  </a:lnTo>
                  <a:lnTo>
                    <a:pt x="1263300" y="318394"/>
                  </a:lnTo>
                  <a:lnTo>
                    <a:pt x="1212826" y="307971"/>
                  </a:lnTo>
                  <a:lnTo>
                    <a:pt x="1161713" y="301402"/>
                  </a:lnTo>
                  <a:lnTo>
                    <a:pt x="1110167" y="298728"/>
                  </a:lnTo>
                  <a:lnTo>
                    <a:pt x="1058394" y="299989"/>
                  </a:lnTo>
                  <a:lnTo>
                    <a:pt x="1006604" y="305226"/>
                  </a:lnTo>
                  <a:lnTo>
                    <a:pt x="959353" y="313553"/>
                  </a:lnTo>
                  <a:lnTo>
                    <a:pt x="913388" y="324993"/>
                  </a:lnTo>
                  <a:lnTo>
                    <a:pt x="868797" y="339423"/>
                  </a:lnTo>
                  <a:lnTo>
                    <a:pt x="825669" y="356723"/>
                  </a:lnTo>
                  <a:lnTo>
                    <a:pt x="784094" y="376771"/>
                  </a:lnTo>
                  <a:lnTo>
                    <a:pt x="744160" y="399446"/>
                  </a:lnTo>
                  <a:lnTo>
                    <a:pt x="705957" y="424627"/>
                  </a:lnTo>
                  <a:lnTo>
                    <a:pt x="669574" y="452193"/>
                  </a:lnTo>
                  <a:lnTo>
                    <a:pt x="635099" y="482023"/>
                  </a:lnTo>
                  <a:lnTo>
                    <a:pt x="602623" y="513994"/>
                  </a:lnTo>
                  <a:lnTo>
                    <a:pt x="572234" y="547987"/>
                  </a:lnTo>
                  <a:lnTo>
                    <a:pt x="544022" y="583880"/>
                  </a:lnTo>
                  <a:lnTo>
                    <a:pt x="518075" y="621551"/>
                  </a:lnTo>
                  <a:lnTo>
                    <a:pt x="494482" y="660880"/>
                  </a:lnTo>
                  <a:lnTo>
                    <a:pt x="473334" y="701745"/>
                  </a:lnTo>
                  <a:lnTo>
                    <a:pt x="454718" y="744025"/>
                  </a:lnTo>
                  <a:lnTo>
                    <a:pt x="438724" y="787599"/>
                  </a:lnTo>
                  <a:lnTo>
                    <a:pt x="425442" y="832346"/>
                  </a:lnTo>
                  <a:lnTo>
                    <a:pt x="414959" y="878143"/>
                  </a:lnTo>
                  <a:lnTo>
                    <a:pt x="407366" y="924871"/>
                  </a:lnTo>
                  <a:lnTo>
                    <a:pt x="402752" y="972408"/>
                  </a:lnTo>
                  <a:lnTo>
                    <a:pt x="401205" y="1020633"/>
                  </a:lnTo>
                  <a:lnTo>
                    <a:pt x="402815" y="1069424"/>
                  </a:lnTo>
                  <a:lnTo>
                    <a:pt x="407672" y="1118661"/>
                  </a:lnTo>
                  <a:lnTo>
                    <a:pt x="403862" y="1129329"/>
                  </a:lnTo>
                  <a:lnTo>
                    <a:pt x="356949" y="1136956"/>
                  </a:lnTo>
                  <a:lnTo>
                    <a:pt x="311506" y="1149531"/>
                  </a:lnTo>
                  <a:lnTo>
                    <a:pt x="267854" y="1166841"/>
                  </a:lnTo>
                  <a:lnTo>
                    <a:pt x="226316" y="1188670"/>
                  </a:lnTo>
                  <a:lnTo>
                    <a:pt x="187213" y="1214801"/>
                  </a:lnTo>
                  <a:lnTo>
                    <a:pt x="150868" y="1245021"/>
                  </a:lnTo>
                  <a:lnTo>
                    <a:pt x="117602" y="1279114"/>
                  </a:lnTo>
                  <a:lnTo>
                    <a:pt x="87738" y="1316864"/>
                  </a:lnTo>
                  <a:lnTo>
                    <a:pt x="61597" y="1358056"/>
                  </a:lnTo>
                  <a:lnTo>
                    <a:pt x="40327" y="1400515"/>
                  </a:lnTo>
                  <a:lnTo>
                    <a:pt x="23614" y="1444144"/>
                  </a:lnTo>
                  <a:lnTo>
                    <a:pt x="11376" y="1488622"/>
                  </a:lnTo>
                  <a:lnTo>
                    <a:pt x="3532" y="1533626"/>
                  </a:lnTo>
                  <a:lnTo>
                    <a:pt x="0" y="1578835"/>
                  </a:lnTo>
                  <a:lnTo>
                    <a:pt x="698" y="1623929"/>
                  </a:lnTo>
                  <a:lnTo>
                    <a:pt x="5547" y="1668584"/>
                  </a:lnTo>
                  <a:lnTo>
                    <a:pt x="14464" y="1712481"/>
                  </a:lnTo>
                  <a:lnTo>
                    <a:pt x="27368" y="1755298"/>
                  </a:lnTo>
                  <a:lnTo>
                    <a:pt x="44177" y="1796712"/>
                  </a:lnTo>
                  <a:lnTo>
                    <a:pt x="64812" y="1836403"/>
                  </a:lnTo>
                  <a:lnTo>
                    <a:pt x="89189" y="1874049"/>
                  </a:lnTo>
                  <a:lnTo>
                    <a:pt x="117229" y="1909329"/>
                  </a:lnTo>
                  <a:lnTo>
                    <a:pt x="148849" y="1941921"/>
                  </a:lnTo>
                  <a:lnTo>
                    <a:pt x="183968" y="1971503"/>
                  </a:lnTo>
                  <a:lnTo>
                    <a:pt x="222506" y="1997755"/>
                  </a:lnTo>
                  <a:lnTo>
                    <a:pt x="190691" y="2036862"/>
                  </a:lnTo>
                  <a:lnTo>
                    <a:pt x="163445" y="2078938"/>
                  </a:lnTo>
                  <a:lnTo>
                    <a:pt x="140904" y="2123559"/>
                  </a:lnTo>
                  <a:lnTo>
                    <a:pt x="123207" y="2170300"/>
                  </a:lnTo>
                  <a:lnTo>
                    <a:pt x="110494" y="2218739"/>
                  </a:lnTo>
                  <a:lnTo>
                    <a:pt x="102901" y="2268450"/>
                  </a:lnTo>
                  <a:lnTo>
                    <a:pt x="100568" y="2319009"/>
                  </a:lnTo>
                  <a:lnTo>
                    <a:pt x="103634" y="2369992"/>
                  </a:lnTo>
                  <a:lnTo>
                    <a:pt x="111335" y="2416970"/>
                  </a:lnTo>
                  <a:lnTo>
                    <a:pt x="123365" y="2462040"/>
                  </a:lnTo>
                  <a:lnTo>
                    <a:pt x="139472" y="2504997"/>
                  </a:lnTo>
                  <a:lnTo>
                    <a:pt x="159402" y="2545637"/>
                  </a:lnTo>
                  <a:lnTo>
                    <a:pt x="182905" y="2583754"/>
                  </a:lnTo>
                  <a:lnTo>
                    <a:pt x="209727" y="2619144"/>
                  </a:lnTo>
                  <a:lnTo>
                    <a:pt x="239617" y="2651601"/>
                  </a:lnTo>
                  <a:lnTo>
                    <a:pt x="272321" y="2680920"/>
                  </a:lnTo>
                  <a:lnTo>
                    <a:pt x="307589" y="2706896"/>
                  </a:lnTo>
                  <a:lnTo>
                    <a:pt x="345167" y="2729325"/>
                  </a:lnTo>
                  <a:lnTo>
                    <a:pt x="384803" y="2748001"/>
                  </a:lnTo>
                  <a:lnTo>
                    <a:pt x="426245" y="2762720"/>
                  </a:lnTo>
                  <a:lnTo>
                    <a:pt x="469241" y="2773275"/>
                  </a:lnTo>
                  <a:lnTo>
                    <a:pt x="513539" y="2779463"/>
                  </a:lnTo>
                  <a:lnTo>
                    <a:pt x="558886" y="2781079"/>
                  </a:lnTo>
                  <a:lnTo>
                    <a:pt x="605030" y="2777916"/>
                  </a:lnTo>
                  <a:lnTo>
                    <a:pt x="613412" y="2792775"/>
                  </a:lnTo>
                  <a:lnTo>
                    <a:pt x="638801" y="2833801"/>
                  </a:lnTo>
                  <a:lnTo>
                    <a:pt x="666105" y="2872767"/>
                  </a:lnTo>
                  <a:lnTo>
                    <a:pt x="695221" y="2909648"/>
                  </a:lnTo>
                  <a:lnTo>
                    <a:pt x="726046" y="2944418"/>
                  </a:lnTo>
                  <a:lnTo>
                    <a:pt x="758478" y="2977048"/>
                  </a:lnTo>
                  <a:lnTo>
                    <a:pt x="792413" y="3007514"/>
                  </a:lnTo>
                  <a:lnTo>
                    <a:pt x="827748" y="3035788"/>
                  </a:lnTo>
                  <a:lnTo>
                    <a:pt x="864381" y="3061843"/>
                  </a:lnTo>
                  <a:lnTo>
                    <a:pt x="902208" y="3085654"/>
                  </a:lnTo>
                  <a:lnTo>
                    <a:pt x="941127" y="3107194"/>
                  </a:lnTo>
                  <a:lnTo>
                    <a:pt x="981035" y="3126436"/>
                  </a:lnTo>
                  <a:lnTo>
                    <a:pt x="1021829" y="3143353"/>
                  </a:lnTo>
                  <a:lnTo>
                    <a:pt x="1063406" y="3157919"/>
                  </a:lnTo>
                  <a:lnTo>
                    <a:pt x="1105664" y="3170108"/>
                  </a:lnTo>
                  <a:lnTo>
                    <a:pt x="1148498" y="3179893"/>
                  </a:lnTo>
                  <a:lnTo>
                    <a:pt x="1191807" y="3187247"/>
                  </a:lnTo>
                  <a:lnTo>
                    <a:pt x="1235488" y="3192144"/>
                  </a:lnTo>
                  <a:lnTo>
                    <a:pt x="1279437" y="3194557"/>
                  </a:lnTo>
                  <a:lnTo>
                    <a:pt x="1323552" y="3194459"/>
                  </a:lnTo>
                  <a:lnTo>
                    <a:pt x="1367730" y="3191825"/>
                  </a:lnTo>
                  <a:lnTo>
                    <a:pt x="1411868" y="3186628"/>
                  </a:lnTo>
                  <a:lnTo>
                    <a:pt x="1455864" y="3178840"/>
                  </a:lnTo>
                  <a:lnTo>
                    <a:pt x="1499613" y="3168436"/>
                  </a:lnTo>
                  <a:lnTo>
                    <a:pt x="1543014" y="3155389"/>
                  </a:lnTo>
                  <a:lnTo>
                    <a:pt x="1585963" y="3139673"/>
                  </a:lnTo>
                  <a:lnTo>
                    <a:pt x="1628358" y="3121260"/>
                  </a:lnTo>
                  <a:lnTo>
                    <a:pt x="1670095" y="3100124"/>
                  </a:lnTo>
                  <a:lnTo>
                    <a:pt x="1711073" y="3076239"/>
                  </a:lnTo>
                  <a:lnTo>
                    <a:pt x="1739377" y="3116954"/>
                  </a:lnTo>
                  <a:lnTo>
                    <a:pt x="1770175" y="3155363"/>
                  </a:lnTo>
                  <a:lnTo>
                    <a:pt x="1803331" y="3191361"/>
                  </a:lnTo>
                  <a:lnTo>
                    <a:pt x="1838709" y="3224843"/>
                  </a:lnTo>
                  <a:lnTo>
                    <a:pt x="1876173" y="3255706"/>
                  </a:lnTo>
                  <a:lnTo>
                    <a:pt x="1915587" y="3283844"/>
                  </a:lnTo>
                  <a:lnTo>
                    <a:pt x="1956817" y="3309154"/>
                  </a:lnTo>
                  <a:lnTo>
                    <a:pt x="1999726" y="3331531"/>
                  </a:lnTo>
                  <a:lnTo>
                    <a:pt x="2044179" y="3350871"/>
                  </a:lnTo>
                  <a:lnTo>
                    <a:pt x="2090041" y="3367069"/>
                  </a:lnTo>
                  <a:lnTo>
                    <a:pt x="2136339" y="3379843"/>
                  </a:lnTo>
                  <a:lnTo>
                    <a:pt x="2182725" y="3389226"/>
                  </a:lnTo>
                  <a:lnTo>
                    <a:pt x="2229069" y="3395290"/>
                  </a:lnTo>
                  <a:lnTo>
                    <a:pt x="2275239" y="3398106"/>
                  </a:lnTo>
                  <a:lnTo>
                    <a:pt x="2321106" y="3397748"/>
                  </a:lnTo>
                  <a:lnTo>
                    <a:pt x="2366541" y="3394287"/>
                  </a:lnTo>
                  <a:lnTo>
                    <a:pt x="2411414" y="3387795"/>
                  </a:lnTo>
                  <a:lnTo>
                    <a:pt x="2455594" y="3378344"/>
                  </a:lnTo>
                  <a:lnTo>
                    <a:pt x="2498951" y="3366006"/>
                  </a:lnTo>
                  <a:lnTo>
                    <a:pt x="2541356" y="3350855"/>
                  </a:lnTo>
                  <a:lnTo>
                    <a:pt x="2582679" y="3332960"/>
                  </a:lnTo>
                  <a:lnTo>
                    <a:pt x="2622790" y="3312396"/>
                  </a:lnTo>
                  <a:lnTo>
                    <a:pt x="2661558" y="3289233"/>
                  </a:lnTo>
                  <a:lnTo>
                    <a:pt x="2698855" y="3263544"/>
                  </a:lnTo>
                  <a:lnTo>
                    <a:pt x="2734549" y="3235401"/>
                  </a:lnTo>
                  <a:lnTo>
                    <a:pt x="2768512" y="3204876"/>
                  </a:lnTo>
                  <a:lnTo>
                    <a:pt x="2800613" y="3172041"/>
                  </a:lnTo>
                  <a:lnTo>
                    <a:pt x="2830722" y="3136969"/>
                  </a:lnTo>
                  <a:lnTo>
                    <a:pt x="2858710" y="3099731"/>
                  </a:lnTo>
                  <a:lnTo>
                    <a:pt x="2884446" y="3060399"/>
                  </a:lnTo>
                  <a:lnTo>
                    <a:pt x="2907801" y="3019046"/>
                  </a:lnTo>
                  <a:lnTo>
                    <a:pt x="2928644" y="2975744"/>
                  </a:lnTo>
                  <a:lnTo>
                    <a:pt x="2946846" y="2930565"/>
                  </a:lnTo>
                  <a:lnTo>
                    <a:pt x="2962277" y="2883580"/>
                  </a:lnTo>
                  <a:lnTo>
                    <a:pt x="3003343" y="2907760"/>
                  </a:lnTo>
                  <a:lnTo>
                    <a:pt x="3045955" y="2928443"/>
                  </a:lnTo>
                  <a:lnTo>
                    <a:pt x="3089903" y="2945569"/>
                  </a:lnTo>
                  <a:lnTo>
                    <a:pt x="3134974" y="2959078"/>
                  </a:lnTo>
                  <a:lnTo>
                    <a:pt x="3180959" y="2968911"/>
                  </a:lnTo>
                  <a:lnTo>
                    <a:pt x="3227646" y="2975007"/>
                  </a:lnTo>
                  <a:lnTo>
                    <a:pt x="3274824" y="2977306"/>
                  </a:lnTo>
                  <a:lnTo>
                    <a:pt x="3321687" y="2975840"/>
                  </a:lnTo>
                  <a:lnTo>
                    <a:pt x="3367593" y="2970735"/>
                  </a:lnTo>
                  <a:lnTo>
                    <a:pt x="3412406" y="2962128"/>
                  </a:lnTo>
                  <a:lnTo>
                    <a:pt x="3455991" y="2950154"/>
                  </a:lnTo>
                  <a:lnTo>
                    <a:pt x="3498216" y="2934951"/>
                  </a:lnTo>
                  <a:lnTo>
                    <a:pt x="3538944" y="2916654"/>
                  </a:lnTo>
                  <a:lnTo>
                    <a:pt x="3578043" y="2895400"/>
                  </a:lnTo>
                  <a:lnTo>
                    <a:pt x="3615378" y="2871326"/>
                  </a:lnTo>
                  <a:lnTo>
                    <a:pt x="3650814" y="2844568"/>
                  </a:lnTo>
                  <a:lnTo>
                    <a:pt x="3684217" y="2815262"/>
                  </a:lnTo>
                  <a:lnTo>
                    <a:pt x="3715454" y="2783545"/>
                  </a:lnTo>
                  <a:lnTo>
                    <a:pt x="3744389" y="2749553"/>
                  </a:lnTo>
                  <a:lnTo>
                    <a:pt x="3770888" y="2713423"/>
                  </a:lnTo>
                  <a:lnTo>
                    <a:pt x="3794818" y="2675291"/>
                  </a:lnTo>
                  <a:lnTo>
                    <a:pt x="3816043" y="2635293"/>
                  </a:lnTo>
                  <a:lnTo>
                    <a:pt x="3834431" y="2593566"/>
                  </a:lnTo>
                  <a:lnTo>
                    <a:pt x="3849845" y="2550246"/>
                  </a:lnTo>
                  <a:lnTo>
                    <a:pt x="3862152" y="2505470"/>
                  </a:lnTo>
                  <a:lnTo>
                    <a:pt x="3871218" y="2459375"/>
                  </a:lnTo>
                  <a:lnTo>
                    <a:pt x="3876909" y="2412095"/>
                  </a:lnTo>
                  <a:lnTo>
                    <a:pt x="3879090" y="2363769"/>
                  </a:lnTo>
                  <a:lnTo>
                    <a:pt x="3929838" y="2354289"/>
                  </a:lnTo>
                  <a:lnTo>
                    <a:pt x="3979628" y="2341034"/>
                  </a:lnTo>
                  <a:lnTo>
                    <a:pt x="4028259" y="2324087"/>
                  </a:lnTo>
                  <a:lnTo>
                    <a:pt x="4075536" y="2303530"/>
                  </a:lnTo>
                  <a:lnTo>
                    <a:pt x="4121260" y="2279446"/>
                  </a:lnTo>
                  <a:lnTo>
                    <a:pt x="4165233" y="2251915"/>
                  </a:lnTo>
                  <a:lnTo>
                    <a:pt x="4207258" y="2221021"/>
                  </a:lnTo>
                  <a:lnTo>
                    <a:pt x="4242952" y="2190754"/>
                  </a:lnTo>
                  <a:lnTo>
                    <a:pt x="4276233" y="2158595"/>
                  </a:lnTo>
                  <a:lnTo>
                    <a:pt x="4307083" y="2124677"/>
                  </a:lnTo>
                  <a:lnTo>
                    <a:pt x="4335485" y="2089134"/>
                  </a:lnTo>
                  <a:lnTo>
                    <a:pt x="4361422" y="2052100"/>
                  </a:lnTo>
                  <a:lnTo>
                    <a:pt x="4384878" y="2013709"/>
                  </a:lnTo>
                  <a:lnTo>
                    <a:pt x="4405834" y="1974094"/>
                  </a:lnTo>
                  <a:lnTo>
                    <a:pt x="4424275" y="1933390"/>
                  </a:lnTo>
                  <a:lnTo>
                    <a:pt x="4440184" y="1891730"/>
                  </a:lnTo>
                  <a:lnTo>
                    <a:pt x="4453542" y="1849248"/>
                  </a:lnTo>
                  <a:lnTo>
                    <a:pt x="4464334" y="1806078"/>
                  </a:lnTo>
                  <a:lnTo>
                    <a:pt x="4472542" y="1762354"/>
                  </a:lnTo>
                  <a:lnTo>
                    <a:pt x="4478150" y="1718210"/>
                  </a:lnTo>
                  <a:lnTo>
                    <a:pt x="4481140" y="1673778"/>
                  </a:lnTo>
                  <a:lnTo>
                    <a:pt x="4481495" y="1629194"/>
                  </a:lnTo>
                  <a:lnTo>
                    <a:pt x="4479199" y="1584591"/>
                  </a:lnTo>
                  <a:lnTo>
                    <a:pt x="4474235" y="1540102"/>
                  </a:lnTo>
                  <a:lnTo>
                    <a:pt x="4466585" y="1495863"/>
                  </a:lnTo>
                  <a:lnTo>
                    <a:pt x="4456232" y="1452005"/>
                  </a:lnTo>
                  <a:lnTo>
                    <a:pt x="4443161" y="1408664"/>
                  </a:lnTo>
                  <a:lnTo>
                    <a:pt x="4427352" y="1365973"/>
                  </a:lnTo>
                  <a:lnTo>
                    <a:pt x="4408791" y="1324066"/>
                  </a:lnTo>
                  <a:lnTo>
                    <a:pt x="4387459" y="1283076"/>
                  </a:lnTo>
                  <a:lnTo>
                    <a:pt x="4363340" y="1243139"/>
                  </a:lnTo>
                  <a:lnTo>
                    <a:pt x="4336417" y="1204386"/>
                  </a:lnTo>
                  <a:lnTo>
                    <a:pt x="4343652" y="1185961"/>
                  </a:lnTo>
                  <a:lnTo>
                    <a:pt x="4356312" y="1148397"/>
                  </a:lnTo>
                  <a:lnTo>
                    <a:pt x="4372253" y="1081159"/>
                  </a:lnTo>
                  <a:lnTo>
                    <a:pt x="4378716" y="1033041"/>
                  </a:lnTo>
                  <a:lnTo>
                    <a:pt x="4381194" y="985186"/>
                  </a:lnTo>
                  <a:lnTo>
                    <a:pt x="4379803" y="937804"/>
                  </a:lnTo>
                  <a:lnTo>
                    <a:pt x="4374659" y="891107"/>
                  </a:lnTo>
                  <a:lnTo>
                    <a:pt x="4365879" y="845304"/>
                  </a:lnTo>
                  <a:lnTo>
                    <a:pt x="4353579" y="800608"/>
                  </a:lnTo>
                  <a:lnTo>
                    <a:pt x="4337875" y="757227"/>
                  </a:lnTo>
                  <a:lnTo>
                    <a:pt x="4318883" y="715373"/>
                  </a:lnTo>
                  <a:lnTo>
                    <a:pt x="4296720" y="675256"/>
                  </a:lnTo>
                  <a:lnTo>
                    <a:pt x="4271501" y="637088"/>
                  </a:lnTo>
                  <a:lnTo>
                    <a:pt x="4243343" y="601078"/>
                  </a:lnTo>
                  <a:lnTo>
                    <a:pt x="4212363" y="567438"/>
                  </a:lnTo>
                  <a:lnTo>
                    <a:pt x="4178675" y="536377"/>
                  </a:lnTo>
                  <a:lnTo>
                    <a:pt x="4142397" y="508107"/>
                  </a:lnTo>
                  <a:lnTo>
                    <a:pt x="4103645" y="482838"/>
                  </a:lnTo>
                  <a:lnTo>
                    <a:pt x="4062535" y="460782"/>
                  </a:lnTo>
                  <a:lnTo>
                    <a:pt x="4019182" y="442147"/>
                  </a:lnTo>
                  <a:lnTo>
                    <a:pt x="3973705" y="427146"/>
                  </a:lnTo>
                  <a:lnTo>
                    <a:pt x="3962453" y="377142"/>
                  </a:lnTo>
                  <a:lnTo>
                    <a:pt x="3946562" y="328801"/>
                  </a:lnTo>
                  <a:lnTo>
                    <a:pt x="3926215" y="282452"/>
                  </a:lnTo>
                  <a:lnTo>
                    <a:pt x="3901594" y="238419"/>
                  </a:lnTo>
                  <a:lnTo>
                    <a:pt x="3872880" y="197030"/>
                  </a:lnTo>
                  <a:lnTo>
                    <a:pt x="3840257" y="158611"/>
                  </a:lnTo>
                  <a:lnTo>
                    <a:pt x="3803906" y="123489"/>
                  </a:lnTo>
                  <a:lnTo>
                    <a:pt x="3765433" y="93011"/>
                  </a:lnTo>
                  <a:lnTo>
                    <a:pt x="3725069" y="66914"/>
                  </a:lnTo>
                  <a:lnTo>
                    <a:pt x="3683111" y="45172"/>
                  </a:lnTo>
                  <a:lnTo>
                    <a:pt x="3639856" y="27759"/>
                  </a:lnTo>
                  <a:lnTo>
                    <a:pt x="3595600" y="14651"/>
                  </a:lnTo>
                  <a:lnTo>
                    <a:pt x="3550640" y="5821"/>
                  </a:lnTo>
                  <a:lnTo>
                    <a:pt x="3505274" y="1245"/>
                  </a:lnTo>
                  <a:lnTo>
                    <a:pt x="3459799" y="896"/>
                  </a:lnTo>
                  <a:lnTo>
                    <a:pt x="3414512" y="4750"/>
                  </a:lnTo>
                  <a:lnTo>
                    <a:pt x="3369709" y="12781"/>
                  </a:lnTo>
                  <a:lnTo>
                    <a:pt x="3325688" y="24963"/>
                  </a:lnTo>
                  <a:lnTo>
                    <a:pt x="3282746" y="41271"/>
                  </a:lnTo>
                  <a:lnTo>
                    <a:pt x="3241179" y="61680"/>
                  </a:lnTo>
                  <a:lnTo>
                    <a:pt x="3201285" y="86164"/>
                  </a:lnTo>
                  <a:lnTo>
                    <a:pt x="3163361" y="114698"/>
                  </a:lnTo>
                  <a:lnTo>
                    <a:pt x="3127704" y="147257"/>
                  </a:lnTo>
                  <a:lnTo>
                    <a:pt x="3094611" y="183814"/>
                  </a:lnTo>
                  <a:lnTo>
                    <a:pt x="3060981" y="143273"/>
                  </a:lnTo>
                  <a:lnTo>
                    <a:pt x="3023221" y="107043"/>
                  </a:lnTo>
                  <a:lnTo>
                    <a:pt x="2981721" y="75479"/>
                  </a:lnTo>
                  <a:lnTo>
                    <a:pt x="2936877" y="48940"/>
                  </a:lnTo>
                  <a:lnTo>
                    <a:pt x="2894453" y="29774"/>
                  </a:lnTo>
                  <a:lnTo>
                    <a:pt x="2851207" y="15403"/>
                  </a:lnTo>
                  <a:lnTo>
                    <a:pt x="2807443" y="5720"/>
                  </a:lnTo>
                  <a:lnTo>
                    <a:pt x="2763466" y="621"/>
                  </a:lnTo>
                  <a:lnTo>
                    <a:pt x="271958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0059" y="4170806"/>
              <a:ext cx="188721" cy="18872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098798" y="4228591"/>
              <a:ext cx="795020" cy="746125"/>
            </a:xfrm>
            <a:custGeom>
              <a:avLst/>
              <a:gdLst/>
              <a:ahLst/>
              <a:cxnLst/>
              <a:rect l="l" t="t" r="r" b="b"/>
              <a:pathLst>
                <a:path w="795020" h="746125">
                  <a:moveTo>
                    <a:pt x="795020" y="188722"/>
                  </a:moveTo>
                  <a:lnTo>
                    <a:pt x="788276" y="138544"/>
                  </a:lnTo>
                  <a:lnTo>
                    <a:pt x="769251" y="93459"/>
                  </a:lnTo>
                  <a:lnTo>
                    <a:pt x="739749" y="55270"/>
                  </a:lnTo>
                  <a:lnTo>
                    <a:pt x="701560" y="25768"/>
                  </a:lnTo>
                  <a:lnTo>
                    <a:pt x="656475" y="6743"/>
                  </a:lnTo>
                  <a:lnTo>
                    <a:pt x="606298" y="0"/>
                  </a:lnTo>
                  <a:lnTo>
                    <a:pt x="556107" y="6743"/>
                  </a:lnTo>
                  <a:lnTo>
                    <a:pt x="511022" y="25768"/>
                  </a:lnTo>
                  <a:lnTo>
                    <a:pt x="472833" y="55270"/>
                  </a:lnTo>
                  <a:lnTo>
                    <a:pt x="443331" y="93459"/>
                  </a:lnTo>
                  <a:lnTo>
                    <a:pt x="424307" y="138544"/>
                  </a:lnTo>
                  <a:lnTo>
                    <a:pt x="417576" y="188722"/>
                  </a:lnTo>
                  <a:lnTo>
                    <a:pt x="421309" y="216598"/>
                  </a:lnTo>
                  <a:lnTo>
                    <a:pt x="413219" y="211569"/>
                  </a:lnTo>
                  <a:lnTo>
                    <a:pt x="372605" y="194398"/>
                  </a:lnTo>
                  <a:lnTo>
                    <a:pt x="329018" y="183667"/>
                  </a:lnTo>
                  <a:lnTo>
                    <a:pt x="283083" y="179959"/>
                  </a:lnTo>
                  <a:lnTo>
                    <a:pt x="237159" y="183667"/>
                  </a:lnTo>
                  <a:lnTo>
                    <a:pt x="193598" y="194398"/>
                  </a:lnTo>
                  <a:lnTo>
                    <a:pt x="152984" y="211569"/>
                  </a:lnTo>
                  <a:lnTo>
                    <a:pt x="115900" y="234581"/>
                  </a:lnTo>
                  <a:lnTo>
                    <a:pt x="82905" y="262877"/>
                  </a:lnTo>
                  <a:lnTo>
                    <a:pt x="54610" y="295871"/>
                  </a:lnTo>
                  <a:lnTo>
                    <a:pt x="31597" y="332955"/>
                  </a:lnTo>
                  <a:lnTo>
                    <a:pt x="14427" y="373570"/>
                  </a:lnTo>
                  <a:lnTo>
                    <a:pt x="3695" y="417131"/>
                  </a:lnTo>
                  <a:lnTo>
                    <a:pt x="0" y="463042"/>
                  </a:lnTo>
                  <a:lnTo>
                    <a:pt x="3695" y="508965"/>
                  </a:lnTo>
                  <a:lnTo>
                    <a:pt x="14427" y="552526"/>
                  </a:lnTo>
                  <a:lnTo>
                    <a:pt x="31597" y="593140"/>
                  </a:lnTo>
                  <a:lnTo>
                    <a:pt x="54610" y="630224"/>
                  </a:lnTo>
                  <a:lnTo>
                    <a:pt x="82905" y="663219"/>
                  </a:lnTo>
                  <a:lnTo>
                    <a:pt x="115887" y="691515"/>
                  </a:lnTo>
                  <a:lnTo>
                    <a:pt x="152984" y="714527"/>
                  </a:lnTo>
                  <a:lnTo>
                    <a:pt x="193598" y="731697"/>
                  </a:lnTo>
                  <a:lnTo>
                    <a:pt x="237159" y="742429"/>
                  </a:lnTo>
                  <a:lnTo>
                    <a:pt x="283083" y="746125"/>
                  </a:lnTo>
                  <a:lnTo>
                    <a:pt x="329018" y="742429"/>
                  </a:lnTo>
                  <a:lnTo>
                    <a:pt x="372605" y="731697"/>
                  </a:lnTo>
                  <a:lnTo>
                    <a:pt x="413219" y="714527"/>
                  </a:lnTo>
                  <a:lnTo>
                    <a:pt x="450316" y="691515"/>
                  </a:lnTo>
                  <a:lnTo>
                    <a:pt x="483298" y="663219"/>
                  </a:lnTo>
                  <a:lnTo>
                    <a:pt x="511581" y="630224"/>
                  </a:lnTo>
                  <a:lnTo>
                    <a:pt x="534581" y="593140"/>
                  </a:lnTo>
                  <a:lnTo>
                    <a:pt x="551738" y="552526"/>
                  </a:lnTo>
                  <a:lnTo>
                    <a:pt x="562457" y="508965"/>
                  </a:lnTo>
                  <a:lnTo>
                    <a:pt x="566166" y="463042"/>
                  </a:lnTo>
                  <a:lnTo>
                    <a:pt x="562457" y="417131"/>
                  </a:lnTo>
                  <a:lnTo>
                    <a:pt x="551738" y="373570"/>
                  </a:lnTo>
                  <a:lnTo>
                    <a:pt x="549313" y="367855"/>
                  </a:lnTo>
                  <a:lnTo>
                    <a:pt x="556107" y="370713"/>
                  </a:lnTo>
                  <a:lnTo>
                    <a:pt x="606298" y="377444"/>
                  </a:lnTo>
                  <a:lnTo>
                    <a:pt x="656475" y="370713"/>
                  </a:lnTo>
                  <a:lnTo>
                    <a:pt x="701560" y="351688"/>
                  </a:lnTo>
                  <a:lnTo>
                    <a:pt x="739749" y="322186"/>
                  </a:lnTo>
                  <a:lnTo>
                    <a:pt x="769251" y="283997"/>
                  </a:lnTo>
                  <a:lnTo>
                    <a:pt x="788276" y="238912"/>
                  </a:lnTo>
                  <a:lnTo>
                    <a:pt x="795020" y="18872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2592" y="3218687"/>
              <a:ext cx="685800" cy="685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62956" y="4224527"/>
              <a:ext cx="685800" cy="685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47104" y="2281427"/>
              <a:ext cx="685800" cy="685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01084" y="2395727"/>
              <a:ext cx="685800" cy="685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51960" y="4133087"/>
              <a:ext cx="685800" cy="685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73368" y="3954779"/>
              <a:ext cx="685799" cy="685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84164" y="3186683"/>
              <a:ext cx="685799" cy="685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08476" y="3332987"/>
              <a:ext cx="685800" cy="685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16652" y="2299715"/>
              <a:ext cx="685800" cy="6858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28616" y="3241547"/>
              <a:ext cx="685800" cy="685800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895" y="904875"/>
            <a:ext cx="10315575" cy="50482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231" y="3410711"/>
            <a:ext cx="10768584" cy="365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3073" y="2751785"/>
            <a:ext cx="9399270" cy="548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9" name="Object 8"/>
          <p:cNvGraphicFramePr/>
          <p:nvPr/>
        </p:nvGraphicFramePr>
        <p:xfrm>
          <a:off x="1267460" y="478790"/>
          <a:ext cx="9656445" cy="5900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9648825" imgH="5895975" progId="Paint.Picture">
                  <p:embed/>
                </p:oleObj>
              </mc:Choice>
              <mc:Fallback>
                <p:oleObj name="" r:id="rId1" imgW="9648825" imgH="5895975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7460" y="478790"/>
                        <a:ext cx="9656445" cy="5900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9" name="object 1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6995" y="1948891"/>
            <a:ext cx="2382520" cy="548944"/>
          </a:xfrm>
          <a:prstGeom prst="rect">
            <a:avLst/>
          </a:prstGeom>
        </p:spPr>
      </p:pic>
      <p:sp>
        <p:nvSpPr>
          <p:cNvPr id="23" name="Content Placeholder 22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1" name="Content Placeholder 20"/>
          <p:cNvPicPr>
            <a:picLocks noChangeAspect="1"/>
          </p:cNvPicPr>
          <p:nvPr>
            <p:ph sz="half" idx="2"/>
          </p:nvPr>
        </p:nvPicPr>
        <p:blipFill>
          <a:blip r:embed="rId2"/>
          <a:srcRect b="3754"/>
          <a:stretch>
            <a:fillRect/>
          </a:stretch>
        </p:blipFill>
        <p:spPr>
          <a:xfrm>
            <a:off x="76200" y="381000"/>
            <a:ext cx="12026900" cy="56819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231" y="3410711"/>
            <a:ext cx="10768584" cy="365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rcRect r="65768"/>
          <a:stretch>
            <a:fillRect/>
          </a:stretch>
        </p:blipFill>
        <p:spPr>
          <a:xfrm>
            <a:off x="4209415" y="2752090"/>
            <a:ext cx="2541779" cy="5486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231" y="3410711"/>
            <a:ext cx="10768584" cy="365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6953" y="2751785"/>
            <a:ext cx="5789168" cy="548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231" y="3410711"/>
            <a:ext cx="10768584" cy="365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8373" y="2751785"/>
            <a:ext cx="7650353" cy="548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9" name="object 1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6995" y="1948891"/>
            <a:ext cx="2382520" cy="548944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9" name="Content Placeholder 8"/>
          <p:cNvGraphicFramePr>
            <a:graphicFrameLocks noChangeAspect="1"/>
          </p:cNvGraphicFramePr>
          <p:nvPr>
            <p:ph sz="half" idx="3"/>
          </p:nvPr>
        </p:nvGraphicFramePr>
        <p:xfrm>
          <a:off x="533400" y="457200"/>
          <a:ext cx="11002645" cy="564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11353800" imgH="4943475" progId="Paint.Picture">
                  <p:embed/>
                </p:oleObj>
              </mc:Choice>
              <mc:Fallback>
                <p:oleObj name="" r:id="rId2" imgW="11353800" imgH="4943475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" y="457200"/>
                        <a:ext cx="11002645" cy="564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231" y="3410711"/>
            <a:ext cx="10768584" cy="365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4846" y="2751785"/>
            <a:ext cx="3124200" cy="548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457200"/>
            <a:ext cx="11517630" cy="5507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4041647"/>
            <a:ext cx="3429000" cy="1645920"/>
            <a:chOff x="8051292" y="4041647"/>
            <a:chExt cx="3429000" cy="1645920"/>
          </a:xfrm>
        </p:grpSpPr>
        <p:sp>
          <p:nvSpPr>
            <p:cNvPr id="3" name="object 3"/>
            <p:cNvSpPr/>
            <p:nvPr/>
          </p:nvSpPr>
          <p:spPr>
            <a:xfrm>
              <a:off x="8051292" y="4041647"/>
              <a:ext cx="3429000" cy="1645920"/>
            </a:xfrm>
            <a:custGeom>
              <a:avLst/>
              <a:gdLst/>
              <a:ahLst/>
              <a:cxnLst/>
              <a:rect l="l" t="t" r="r" b="b"/>
              <a:pathLst>
                <a:path w="3429000" h="1645920">
                  <a:moveTo>
                    <a:pt x="3429000" y="0"/>
                  </a:moveTo>
                  <a:lnTo>
                    <a:pt x="0" y="0"/>
                  </a:lnTo>
                  <a:lnTo>
                    <a:pt x="0" y="1645920"/>
                  </a:lnTo>
                  <a:lnTo>
                    <a:pt x="3429000" y="164592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79F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124823" y="4684471"/>
              <a:ext cx="1446022" cy="36606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375403" y="4041647"/>
            <a:ext cx="3429000" cy="1645920"/>
            <a:chOff x="4375403" y="4041647"/>
            <a:chExt cx="3429000" cy="1645920"/>
          </a:xfrm>
        </p:grpSpPr>
        <p:sp>
          <p:nvSpPr>
            <p:cNvPr id="6" name="object 6"/>
            <p:cNvSpPr/>
            <p:nvPr/>
          </p:nvSpPr>
          <p:spPr>
            <a:xfrm>
              <a:off x="4375403" y="4041647"/>
              <a:ext cx="3429000" cy="1645920"/>
            </a:xfrm>
            <a:custGeom>
              <a:avLst/>
              <a:gdLst/>
              <a:ahLst/>
              <a:cxnLst/>
              <a:rect l="l" t="t" r="r" b="b"/>
              <a:pathLst>
                <a:path w="3429000" h="1645920">
                  <a:moveTo>
                    <a:pt x="3429000" y="0"/>
                  </a:moveTo>
                  <a:lnTo>
                    <a:pt x="0" y="0"/>
                  </a:lnTo>
                  <a:lnTo>
                    <a:pt x="0" y="1645920"/>
                  </a:lnTo>
                  <a:lnTo>
                    <a:pt x="3429000" y="164592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9C8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0265" y="4684471"/>
              <a:ext cx="1510411" cy="3660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99516" y="4041647"/>
            <a:ext cx="3429000" cy="1645920"/>
            <a:chOff x="699516" y="4041647"/>
            <a:chExt cx="3429000" cy="1645920"/>
          </a:xfrm>
        </p:grpSpPr>
        <p:sp>
          <p:nvSpPr>
            <p:cNvPr id="9" name="object 9"/>
            <p:cNvSpPr/>
            <p:nvPr/>
          </p:nvSpPr>
          <p:spPr>
            <a:xfrm>
              <a:off x="699516" y="4041647"/>
              <a:ext cx="3429000" cy="1645920"/>
            </a:xfrm>
            <a:custGeom>
              <a:avLst/>
              <a:gdLst/>
              <a:ahLst/>
              <a:cxnLst/>
              <a:rect l="l" t="t" r="r" b="b"/>
              <a:pathLst>
                <a:path w="3429000" h="1645920">
                  <a:moveTo>
                    <a:pt x="3429000" y="0"/>
                  </a:moveTo>
                  <a:lnTo>
                    <a:pt x="0" y="0"/>
                  </a:lnTo>
                  <a:lnTo>
                    <a:pt x="0" y="1645920"/>
                  </a:lnTo>
                  <a:lnTo>
                    <a:pt x="3429000" y="164592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169" y="4684471"/>
              <a:ext cx="1280921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051292" y="2162555"/>
            <a:ext cx="3429000" cy="1645920"/>
            <a:chOff x="8051292" y="2162555"/>
            <a:chExt cx="3429000" cy="1645920"/>
          </a:xfrm>
        </p:grpSpPr>
        <p:sp>
          <p:nvSpPr>
            <p:cNvPr id="12" name="object 12"/>
            <p:cNvSpPr/>
            <p:nvPr/>
          </p:nvSpPr>
          <p:spPr>
            <a:xfrm>
              <a:off x="8051292" y="2162555"/>
              <a:ext cx="3429000" cy="1645920"/>
            </a:xfrm>
            <a:custGeom>
              <a:avLst/>
              <a:gdLst/>
              <a:ahLst/>
              <a:cxnLst/>
              <a:rect l="l" t="t" r="r" b="b"/>
              <a:pathLst>
                <a:path w="3429000" h="1645920">
                  <a:moveTo>
                    <a:pt x="3429000" y="0"/>
                  </a:moveTo>
                  <a:lnTo>
                    <a:pt x="0" y="0"/>
                  </a:lnTo>
                  <a:lnTo>
                    <a:pt x="0" y="1645920"/>
                  </a:lnTo>
                  <a:lnTo>
                    <a:pt x="3429000" y="164592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79F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6555" y="2804744"/>
              <a:ext cx="1168857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375403" y="2162555"/>
            <a:ext cx="3429000" cy="1645920"/>
            <a:chOff x="4375403" y="2162555"/>
            <a:chExt cx="3429000" cy="1645920"/>
          </a:xfrm>
        </p:grpSpPr>
        <p:sp>
          <p:nvSpPr>
            <p:cNvPr id="15" name="object 15"/>
            <p:cNvSpPr/>
            <p:nvPr/>
          </p:nvSpPr>
          <p:spPr>
            <a:xfrm>
              <a:off x="4375403" y="2162555"/>
              <a:ext cx="3429000" cy="1645920"/>
            </a:xfrm>
            <a:custGeom>
              <a:avLst/>
              <a:gdLst/>
              <a:ahLst/>
              <a:cxnLst/>
              <a:rect l="l" t="t" r="r" b="b"/>
              <a:pathLst>
                <a:path w="3429000" h="1645920">
                  <a:moveTo>
                    <a:pt x="3429000" y="0"/>
                  </a:moveTo>
                  <a:lnTo>
                    <a:pt x="0" y="0"/>
                  </a:lnTo>
                  <a:lnTo>
                    <a:pt x="0" y="1645920"/>
                  </a:lnTo>
                  <a:lnTo>
                    <a:pt x="3429000" y="164592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9C8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4565" y="2804744"/>
              <a:ext cx="1311656" cy="36606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99516" y="2162555"/>
            <a:ext cx="3429000" cy="1645920"/>
            <a:chOff x="699516" y="2162555"/>
            <a:chExt cx="3429000" cy="1645920"/>
          </a:xfrm>
        </p:grpSpPr>
        <p:sp>
          <p:nvSpPr>
            <p:cNvPr id="18" name="object 18"/>
            <p:cNvSpPr/>
            <p:nvPr/>
          </p:nvSpPr>
          <p:spPr>
            <a:xfrm>
              <a:off x="699516" y="2162555"/>
              <a:ext cx="3429000" cy="1645920"/>
            </a:xfrm>
            <a:custGeom>
              <a:avLst/>
              <a:gdLst/>
              <a:ahLst/>
              <a:cxnLst/>
              <a:rect l="l" t="t" r="r" b="b"/>
              <a:pathLst>
                <a:path w="3429000" h="1645920">
                  <a:moveTo>
                    <a:pt x="3429000" y="0"/>
                  </a:moveTo>
                  <a:lnTo>
                    <a:pt x="0" y="0"/>
                  </a:lnTo>
                  <a:lnTo>
                    <a:pt x="0" y="1645920"/>
                  </a:lnTo>
                  <a:lnTo>
                    <a:pt x="3429000" y="164592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4433" y="2507868"/>
              <a:ext cx="1605915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702" y="3102305"/>
              <a:ext cx="1901698" cy="366064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03065" y="550494"/>
            <a:ext cx="4932172" cy="548944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1772" y="2034539"/>
            <a:ext cx="2354580" cy="1547495"/>
            <a:chOff x="461772" y="2034539"/>
            <a:chExt cx="2354580" cy="1547495"/>
          </a:xfrm>
        </p:grpSpPr>
        <p:sp>
          <p:nvSpPr>
            <p:cNvPr id="3" name="object 3"/>
            <p:cNvSpPr/>
            <p:nvPr/>
          </p:nvSpPr>
          <p:spPr>
            <a:xfrm>
              <a:off x="480060" y="2052827"/>
              <a:ext cx="2318385" cy="1510665"/>
            </a:xfrm>
            <a:custGeom>
              <a:avLst/>
              <a:gdLst/>
              <a:ahLst/>
              <a:cxnLst/>
              <a:rect l="l" t="t" r="r" b="b"/>
              <a:pathLst>
                <a:path w="2318385" h="1510664">
                  <a:moveTo>
                    <a:pt x="2318004" y="0"/>
                  </a:moveTo>
                  <a:lnTo>
                    <a:pt x="0" y="0"/>
                  </a:lnTo>
                  <a:lnTo>
                    <a:pt x="0" y="1325880"/>
                  </a:lnTo>
                  <a:lnTo>
                    <a:pt x="386334" y="1325880"/>
                  </a:lnTo>
                  <a:lnTo>
                    <a:pt x="669112" y="1510411"/>
                  </a:lnTo>
                  <a:lnTo>
                    <a:pt x="965835" y="1325880"/>
                  </a:lnTo>
                  <a:lnTo>
                    <a:pt x="2318004" y="1325880"/>
                  </a:lnTo>
                  <a:lnTo>
                    <a:pt x="2318004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80060" y="2052827"/>
              <a:ext cx="2318385" cy="1510665"/>
            </a:xfrm>
            <a:custGeom>
              <a:avLst/>
              <a:gdLst/>
              <a:ahLst/>
              <a:cxnLst/>
              <a:rect l="l" t="t" r="r" b="b"/>
              <a:pathLst>
                <a:path w="2318385" h="1510664">
                  <a:moveTo>
                    <a:pt x="0" y="0"/>
                  </a:moveTo>
                  <a:lnTo>
                    <a:pt x="386334" y="0"/>
                  </a:lnTo>
                  <a:lnTo>
                    <a:pt x="965835" y="0"/>
                  </a:lnTo>
                  <a:lnTo>
                    <a:pt x="2318004" y="0"/>
                  </a:lnTo>
                  <a:lnTo>
                    <a:pt x="2318004" y="773430"/>
                  </a:lnTo>
                  <a:lnTo>
                    <a:pt x="2318004" y="1104900"/>
                  </a:lnTo>
                  <a:lnTo>
                    <a:pt x="2318004" y="1325880"/>
                  </a:lnTo>
                  <a:lnTo>
                    <a:pt x="965835" y="1325880"/>
                  </a:lnTo>
                  <a:lnTo>
                    <a:pt x="669112" y="1510411"/>
                  </a:lnTo>
                  <a:lnTo>
                    <a:pt x="386334" y="1325880"/>
                  </a:lnTo>
                  <a:lnTo>
                    <a:pt x="0" y="1325880"/>
                  </a:lnTo>
                  <a:lnTo>
                    <a:pt x="0" y="1104900"/>
                  </a:lnTo>
                  <a:lnTo>
                    <a:pt x="0" y="773430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7136" y="2258009"/>
              <a:ext cx="657225" cy="274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8847" y="2610611"/>
              <a:ext cx="2123059" cy="2423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847" y="2930905"/>
              <a:ext cx="1036662" cy="242315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982980" y="3675888"/>
            <a:ext cx="10046970" cy="219710"/>
            <a:chOff x="982980" y="3675888"/>
            <a:chExt cx="10046970" cy="219710"/>
          </a:xfrm>
        </p:grpSpPr>
        <p:sp>
          <p:nvSpPr>
            <p:cNvPr id="9" name="object 9"/>
            <p:cNvSpPr/>
            <p:nvPr/>
          </p:nvSpPr>
          <p:spPr>
            <a:xfrm>
              <a:off x="982980" y="3771900"/>
              <a:ext cx="10046970" cy="0"/>
            </a:xfrm>
            <a:custGeom>
              <a:avLst/>
              <a:gdLst/>
              <a:ahLst/>
              <a:cxnLst/>
              <a:rect l="l" t="t" r="r" b="b"/>
              <a:pathLst>
                <a:path w="10046970">
                  <a:moveTo>
                    <a:pt x="0" y="0"/>
                  </a:moveTo>
                  <a:lnTo>
                    <a:pt x="10046843" y="0"/>
                  </a:lnTo>
                </a:path>
              </a:pathLst>
            </a:custGeom>
            <a:ln w="36576">
              <a:solidFill>
                <a:srgbClr val="8B8B8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5376" y="3675888"/>
              <a:ext cx="224028" cy="21945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179575" y="4043045"/>
            <a:ext cx="2501265" cy="1891664"/>
            <a:chOff x="1179575" y="4043045"/>
            <a:chExt cx="2501265" cy="1891664"/>
          </a:xfrm>
        </p:grpSpPr>
        <p:sp>
          <p:nvSpPr>
            <p:cNvPr id="12" name="object 12"/>
            <p:cNvSpPr/>
            <p:nvPr/>
          </p:nvSpPr>
          <p:spPr>
            <a:xfrm>
              <a:off x="1197863" y="4061333"/>
              <a:ext cx="2464435" cy="1854835"/>
            </a:xfrm>
            <a:custGeom>
              <a:avLst/>
              <a:gdLst/>
              <a:ahLst/>
              <a:cxnLst/>
              <a:rect l="l" t="t" r="r" b="b"/>
              <a:pathLst>
                <a:path w="2464435" h="1854835">
                  <a:moveTo>
                    <a:pt x="0" y="341503"/>
                  </a:moveTo>
                  <a:lnTo>
                    <a:pt x="410718" y="341503"/>
                  </a:lnTo>
                  <a:lnTo>
                    <a:pt x="779907" y="0"/>
                  </a:lnTo>
                  <a:lnTo>
                    <a:pt x="1026794" y="341503"/>
                  </a:lnTo>
                  <a:lnTo>
                    <a:pt x="2464308" y="341503"/>
                  </a:lnTo>
                  <a:lnTo>
                    <a:pt x="2464308" y="593725"/>
                  </a:lnTo>
                  <a:lnTo>
                    <a:pt x="2464308" y="972058"/>
                  </a:lnTo>
                  <a:lnTo>
                    <a:pt x="2464308" y="1854835"/>
                  </a:lnTo>
                  <a:lnTo>
                    <a:pt x="1026794" y="1854835"/>
                  </a:lnTo>
                  <a:lnTo>
                    <a:pt x="410718" y="1854835"/>
                  </a:lnTo>
                  <a:lnTo>
                    <a:pt x="0" y="1854835"/>
                  </a:lnTo>
                  <a:lnTo>
                    <a:pt x="0" y="972058"/>
                  </a:lnTo>
                  <a:lnTo>
                    <a:pt x="0" y="593725"/>
                  </a:lnTo>
                  <a:lnTo>
                    <a:pt x="0" y="341503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7733" y="4704918"/>
              <a:ext cx="680466" cy="2746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9445" y="5057267"/>
              <a:ext cx="2223389" cy="2423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9445" y="5376976"/>
              <a:ext cx="825919" cy="24262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7844" y="3648455"/>
            <a:ext cx="219456" cy="21945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20440" y="3675888"/>
            <a:ext cx="219455" cy="219456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990088" y="2034539"/>
            <a:ext cx="2354580" cy="1524000"/>
            <a:chOff x="2990088" y="2034539"/>
            <a:chExt cx="2354580" cy="1524000"/>
          </a:xfrm>
        </p:grpSpPr>
        <p:sp>
          <p:nvSpPr>
            <p:cNvPr id="19" name="object 19"/>
            <p:cNvSpPr/>
            <p:nvPr/>
          </p:nvSpPr>
          <p:spPr>
            <a:xfrm>
              <a:off x="3008376" y="2052827"/>
              <a:ext cx="2318385" cy="1487805"/>
            </a:xfrm>
            <a:custGeom>
              <a:avLst/>
              <a:gdLst/>
              <a:ahLst/>
              <a:cxnLst/>
              <a:rect l="l" t="t" r="r" b="b"/>
              <a:pathLst>
                <a:path w="2318385" h="1487804">
                  <a:moveTo>
                    <a:pt x="0" y="0"/>
                  </a:moveTo>
                  <a:lnTo>
                    <a:pt x="386334" y="0"/>
                  </a:lnTo>
                  <a:lnTo>
                    <a:pt x="965835" y="0"/>
                  </a:lnTo>
                  <a:lnTo>
                    <a:pt x="2318004" y="0"/>
                  </a:lnTo>
                  <a:lnTo>
                    <a:pt x="2318004" y="762762"/>
                  </a:lnTo>
                  <a:lnTo>
                    <a:pt x="2318004" y="1089660"/>
                  </a:lnTo>
                  <a:lnTo>
                    <a:pt x="2318004" y="1307592"/>
                  </a:lnTo>
                  <a:lnTo>
                    <a:pt x="965835" y="1307592"/>
                  </a:lnTo>
                  <a:lnTo>
                    <a:pt x="661035" y="1487424"/>
                  </a:lnTo>
                  <a:lnTo>
                    <a:pt x="386334" y="1307592"/>
                  </a:lnTo>
                  <a:lnTo>
                    <a:pt x="0" y="1307592"/>
                  </a:lnTo>
                  <a:lnTo>
                    <a:pt x="0" y="1089660"/>
                  </a:lnTo>
                  <a:lnTo>
                    <a:pt x="0" y="762762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37865" y="2288158"/>
              <a:ext cx="703326" cy="2743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19577" y="2640456"/>
              <a:ext cx="1070190" cy="2423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19577" y="2887421"/>
              <a:ext cx="846823" cy="24262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102352" y="4048125"/>
            <a:ext cx="1678305" cy="1854835"/>
            <a:chOff x="5102352" y="4048125"/>
            <a:chExt cx="1678305" cy="1854835"/>
          </a:xfrm>
        </p:grpSpPr>
        <p:sp>
          <p:nvSpPr>
            <p:cNvPr id="24" name="object 24"/>
            <p:cNvSpPr/>
            <p:nvPr/>
          </p:nvSpPr>
          <p:spPr>
            <a:xfrm>
              <a:off x="5120640" y="4066413"/>
              <a:ext cx="1641475" cy="1818005"/>
            </a:xfrm>
            <a:custGeom>
              <a:avLst/>
              <a:gdLst/>
              <a:ahLst/>
              <a:cxnLst/>
              <a:rect l="l" t="t" r="r" b="b"/>
              <a:pathLst>
                <a:path w="1641475" h="1818004">
                  <a:moveTo>
                    <a:pt x="0" y="299847"/>
                  </a:moveTo>
                  <a:lnTo>
                    <a:pt x="273558" y="299847"/>
                  </a:lnTo>
                  <a:lnTo>
                    <a:pt x="477012" y="0"/>
                  </a:lnTo>
                  <a:lnTo>
                    <a:pt x="683895" y="299847"/>
                  </a:lnTo>
                  <a:lnTo>
                    <a:pt x="1641348" y="299847"/>
                  </a:lnTo>
                  <a:lnTo>
                    <a:pt x="1641348" y="552831"/>
                  </a:lnTo>
                  <a:lnTo>
                    <a:pt x="1641348" y="932307"/>
                  </a:lnTo>
                  <a:lnTo>
                    <a:pt x="1641348" y="1817751"/>
                  </a:lnTo>
                  <a:lnTo>
                    <a:pt x="683895" y="1817751"/>
                  </a:lnTo>
                  <a:lnTo>
                    <a:pt x="273558" y="1817751"/>
                  </a:lnTo>
                  <a:lnTo>
                    <a:pt x="0" y="1817751"/>
                  </a:lnTo>
                  <a:lnTo>
                    <a:pt x="0" y="932307"/>
                  </a:lnTo>
                  <a:lnTo>
                    <a:pt x="0" y="552831"/>
                  </a:lnTo>
                  <a:lnTo>
                    <a:pt x="0" y="299847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49875" y="4710683"/>
              <a:ext cx="777621" cy="2743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31587" y="5062423"/>
              <a:ext cx="1085621" cy="489762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63256" y="3653028"/>
            <a:ext cx="219456" cy="219456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5989320" y="2011679"/>
            <a:ext cx="2025650" cy="1513205"/>
            <a:chOff x="5989320" y="2011679"/>
            <a:chExt cx="2025650" cy="1513205"/>
          </a:xfrm>
        </p:grpSpPr>
        <p:sp>
          <p:nvSpPr>
            <p:cNvPr id="29" name="object 29"/>
            <p:cNvSpPr/>
            <p:nvPr/>
          </p:nvSpPr>
          <p:spPr>
            <a:xfrm>
              <a:off x="6007608" y="2029967"/>
              <a:ext cx="1988820" cy="1476375"/>
            </a:xfrm>
            <a:custGeom>
              <a:avLst/>
              <a:gdLst/>
              <a:ahLst/>
              <a:cxnLst/>
              <a:rect l="l" t="t" r="r" b="b"/>
              <a:pathLst>
                <a:path w="1988820" h="1476375">
                  <a:moveTo>
                    <a:pt x="0" y="0"/>
                  </a:moveTo>
                  <a:lnTo>
                    <a:pt x="331469" y="0"/>
                  </a:lnTo>
                  <a:lnTo>
                    <a:pt x="828674" y="0"/>
                  </a:lnTo>
                  <a:lnTo>
                    <a:pt x="1988819" y="0"/>
                  </a:lnTo>
                  <a:lnTo>
                    <a:pt x="1988819" y="765429"/>
                  </a:lnTo>
                  <a:lnTo>
                    <a:pt x="1988819" y="1093470"/>
                  </a:lnTo>
                  <a:lnTo>
                    <a:pt x="1988819" y="1312164"/>
                  </a:lnTo>
                  <a:lnTo>
                    <a:pt x="828674" y="1312164"/>
                  </a:lnTo>
                  <a:lnTo>
                    <a:pt x="571118" y="1476375"/>
                  </a:lnTo>
                  <a:lnTo>
                    <a:pt x="331469" y="1312164"/>
                  </a:lnTo>
                  <a:lnTo>
                    <a:pt x="0" y="1312164"/>
                  </a:lnTo>
                  <a:lnTo>
                    <a:pt x="0" y="1093470"/>
                  </a:lnTo>
                  <a:lnTo>
                    <a:pt x="0" y="765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00826" y="2268677"/>
              <a:ext cx="611885" cy="27462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19698" y="2621229"/>
              <a:ext cx="1003668" cy="24262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19698" y="2868421"/>
              <a:ext cx="1072553" cy="242315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7255" y="3675888"/>
            <a:ext cx="224027" cy="219456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7191756" y="4076953"/>
            <a:ext cx="2437130" cy="1839595"/>
            <a:chOff x="7191756" y="4076953"/>
            <a:chExt cx="2437130" cy="1839595"/>
          </a:xfrm>
        </p:grpSpPr>
        <p:sp>
          <p:nvSpPr>
            <p:cNvPr id="35" name="object 35"/>
            <p:cNvSpPr/>
            <p:nvPr/>
          </p:nvSpPr>
          <p:spPr>
            <a:xfrm>
              <a:off x="7210044" y="4095241"/>
              <a:ext cx="2400300" cy="1802764"/>
            </a:xfrm>
            <a:custGeom>
              <a:avLst/>
              <a:gdLst/>
              <a:ahLst/>
              <a:cxnLst/>
              <a:rect l="l" t="t" r="r" b="b"/>
              <a:pathLst>
                <a:path w="2400300" h="1802764">
                  <a:moveTo>
                    <a:pt x="0" y="289305"/>
                  </a:moveTo>
                  <a:lnTo>
                    <a:pt x="400050" y="289305"/>
                  </a:lnTo>
                  <a:lnTo>
                    <a:pt x="691006" y="0"/>
                  </a:lnTo>
                  <a:lnTo>
                    <a:pt x="1000125" y="289305"/>
                  </a:lnTo>
                  <a:lnTo>
                    <a:pt x="2400300" y="289305"/>
                  </a:lnTo>
                  <a:lnTo>
                    <a:pt x="2400300" y="541527"/>
                  </a:lnTo>
                  <a:lnTo>
                    <a:pt x="2400300" y="919860"/>
                  </a:lnTo>
                  <a:lnTo>
                    <a:pt x="2400300" y="1802637"/>
                  </a:lnTo>
                  <a:lnTo>
                    <a:pt x="1000125" y="1802637"/>
                  </a:lnTo>
                  <a:lnTo>
                    <a:pt x="400050" y="1802637"/>
                  </a:lnTo>
                  <a:lnTo>
                    <a:pt x="0" y="1802637"/>
                  </a:lnTo>
                  <a:lnTo>
                    <a:pt x="0" y="919860"/>
                  </a:lnTo>
                  <a:lnTo>
                    <a:pt x="0" y="541527"/>
                  </a:lnTo>
                  <a:lnTo>
                    <a:pt x="0" y="289305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39279" y="4724730"/>
              <a:ext cx="691896" cy="27462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20991" y="5077409"/>
              <a:ext cx="1065047" cy="24262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20991" y="5324601"/>
              <a:ext cx="2103628" cy="242315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92240" y="3675888"/>
            <a:ext cx="219456" cy="219456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995673" y="550494"/>
            <a:ext cx="4340225" cy="548944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974835" y="3648455"/>
            <a:ext cx="219456" cy="219456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8517635" y="1993392"/>
            <a:ext cx="2030095" cy="1508125"/>
            <a:chOff x="8517635" y="1993392"/>
            <a:chExt cx="2030095" cy="1508125"/>
          </a:xfrm>
        </p:grpSpPr>
        <p:sp>
          <p:nvSpPr>
            <p:cNvPr id="43" name="object 43"/>
            <p:cNvSpPr/>
            <p:nvPr/>
          </p:nvSpPr>
          <p:spPr>
            <a:xfrm>
              <a:off x="8535923" y="2011680"/>
              <a:ext cx="1993900" cy="1471295"/>
            </a:xfrm>
            <a:custGeom>
              <a:avLst/>
              <a:gdLst/>
              <a:ahLst/>
              <a:cxnLst/>
              <a:rect l="l" t="t" r="r" b="b"/>
              <a:pathLst>
                <a:path w="1993900" h="1471295">
                  <a:moveTo>
                    <a:pt x="0" y="0"/>
                  </a:moveTo>
                  <a:lnTo>
                    <a:pt x="332231" y="0"/>
                  </a:lnTo>
                  <a:lnTo>
                    <a:pt x="830579" y="0"/>
                  </a:lnTo>
                  <a:lnTo>
                    <a:pt x="1993392" y="0"/>
                  </a:lnTo>
                  <a:lnTo>
                    <a:pt x="1993392" y="762762"/>
                  </a:lnTo>
                  <a:lnTo>
                    <a:pt x="1993392" y="1089660"/>
                  </a:lnTo>
                  <a:lnTo>
                    <a:pt x="1993392" y="1307592"/>
                  </a:lnTo>
                  <a:lnTo>
                    <a:pt x="830579" y="1307592"/>
                  </a:lnTo>
                  <a:lnTo>
                    <a:pt x="572516" y="1471295"/>
                  </a:lnTo>
                  <a:lnTo>
                    <a:pt x="332231" y="1307592"/>
                  </a:lnTo>
                  <a:lnTo>
                    <a:pt x="0" y="1307592"/>
                  </a:lnTo>
                  <a:lnTo>
                    <a:pt x="0" y="1089660"/>
                  </a:lnTo>
                  <a:lnTo>
                    <a:pt x="0" y="762762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631935" y="2247900"/>
              <a:ext cx="668654" cy="27432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750807" y="2600198"/>
              <a:ext cx="1065047" cy="24231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750807" y="2847162"/>
              <a:ext cx="1082382" cy="242620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10040111" y="4048125"/>
            <a:ext cx="1678305" cy="1854835"/>
            <a:chOff x="10040111" y="4048125"/>
            <a:chExt cx="1678305" cy="1854835"/>
          </a:xfrm>
        </p:grpSpPr>
        <p:sp>
          <p:nvSpPr>
            <p:cNvPr id="48" name="object 48"/>
            <p:cNvSpPr/>
            <p:nvPr/>
          </p:nvSpPr>
          <p:spPr>
            <a:xfrm>
              <a:off x="10058399" y="4066413"/>
              <a:ext cx="1641475" cy="1818005"/>
            </a:xfrm>
            <a:custGeom>
              <a:avLst/>
              <a:gdLst/>
              <a:ahLst/>
              <a:cxnLst/>
              <a:rect l="l" t="t" r="r" b="b"/>
              <a:pathLst>
                <a:path w="1641475" h="1818004">
                  <a:moveTo>
                    <a:pt x="0" y="299847"/>
                  </a:moveTo>
                  <a:lnTo>
                    <a:pt x="273557" y="299847"/>
                  </a:lnTo>
                  <a:lnTo>
                    <a:pt x="477011" y="0"/>
                  </a:lnTo>
                  <a:lnTo>
                    <a:pt x="683895" y="299847"/>
                  </a:lnTo>
                  <a:lnTo>
                    <a:pt x="1641348" y="299847"/>
                  </a:lnTo>
                  <a:lnTo>
                    <a:pt x="1641348" y="552831"/>
                  </a:lnTo>
                  <a:lnTo>
                    <a:pt x="1641348" y="932307"/>
                  </a:lnTo>
                  <a:lnTo>
                    <a:pt x="1641348" y="1817751"/>
                  </a:lnTo>
                  <a:lnTo>
                    <a:pt x="683895" y="1817751"/>
                  </a:lnTo>
                  <a:lnTo>
                    <a:pt x="273557" y="1817751"/>
                  </a:lnTo>
                  <a:lnTo>
                    <a:pt x="0" y="1817751"/>
                  </a:lnTo>
                  <a:lnTo>
                    <a:pt x="0" y="932307"/>
                  </a:lnTo>
                  <a:lnTo>
                    <a:pt x="0" y="552831"/>
                  </a:lnTo>
                  <a:lnTo>
                    <a:pt x="0" y="299847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289158" y="4710683"/>
              <a:ext cx="674370" cy="27431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270870" y="5062423"/>
              <a:ext cx="1049616" cy="24262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270870" y="5309869"/>
              <a:ext cx="1062062" cy="242315"/>
            </a:xfrm>
            <a:prstGeom prst="rect">
              <a:avLst/>
            </a:prstGeom>
          </p:spPr>
        </p:pic>
      </p:grpSp>
      <p:sp>
        <p:nvSpPr>
          <p:cNvPr id="52" name="Slide Number Placeholder 5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9847" y="2496311"/>
            <a:ext cx="1888489" cy="3411220"/>
          </a:xfrm>
          <a:custGeom>
            <a:avLst/>
            <a:gdLst/>
            <a:ahLst/>
            <a:cxnLst/>
            <a:rect l="l" t="t" r="r" b="b"/>
            <a:pathLst>
              <a:path w="1888489" h="3411220">
                <a:moveTo>
                  <a:pt x="0" y="465454"/>
                </a:moveTo>
                <a:lnTo>
                  <a:pt x="2403" y="417867"/>
                </a:lnTo>
                <a:lnTo>
                  <a:pt x="9457" y="371654"/>
                </a:lnTo>
                <a:lnTo>
                  <a:pt x="20927" y="327048"/>
                </a:lnTo>
                <a:lnTo>
                  <a:pt x="36579" y="284285"/>
                </a:lnTo>
                <a:lnTo>
                  <a:pt x="56181" y="243598"/>
                </a:lnTo>
                <a:lnTo>
                  <a:pt x="79496" y="205221"/>
                </a:lnTo>
                <a:lnTo>
                  <a:pt x="106292" y="169388"/>
                </a:lnTo>
                <a:lnTo>
                  <a:pt x="136334" y="136334"/>
                </a:lnTo>
                <a:lnTo>
                  <a:pt x="169388" y="106292"/>
                </a:lnTo>
                <a:lnTo>
                  <a:pt x="205221" y="79496"/>
                </a:lnTo>
                <a:lnTo>
                  <a:pt x="243598" y="56181"/>
                </a:lnTo>
                <a:lnTo>
                  <a:pt x="284285" y="36579"/>
                </a:lnTo>
                <a:lnTo>
                  <a:pt x="327048" y="20927"/>
                </a:lnTo>
                <a:lnTo>
                  <a:pt x="371654" y="9457"/>
                </a:lnTo>
                <a:lnTo>
                  <a:pt x="417867" y="2403"/>
                </a:lnTo>
                <a:lnTo>
                  <a:pt x="465455" y="0"/>
                </a:lnTo>
                <a:lnTo>
                  <a:pt x="1422781" y="0"/>
                </a:lnTo>
                <a:lnTo>
                  <a:pt x="1470368" y="2403"/>
                </a:lnTo>
                <a:lnTo>
                  <a:pt x="1516581" y="9457"/>
                </a:lnTo>
                <a:lnTo>
                  <a:pt x="1561187" y="20927"/>
                </a:lnTo>
                <a:lnTo>
                  <a:pt x="1603950" y="36579"/>
                </a:lnTo>
                <a:lnTo>
                  <a:pt x="1644637" y="56181"/>
                </a:lnTo>
                <a:lnTo>
                  <a:pt x="1683014" y="79496"/>
                </a:lnTo>
                <a:lnTo>
                  <a:pt x="1718847" y="106292"/>
                </a:lnTo>
                <a:lnTo>
                  <a:pt x="1751901" y="136334"/>
                </a:lnTo>
                <a:lnTo>
                  <a:pt x="1781943" y="169388"/>
                </a:lnTo>
                <a:lnTo>
                  <a:pt x="1808739" y="205221"/>
                </a:lnTo>
                <a:lnTo>
                  <a:pt x="1832054" y="243598"/>
                </a:lnTo>
                <a:lnTo>
                  <a:pt x="1851656" y="284285"/>
                </a:lnTo>
                <a:lnTo>
                  <a:pt x="1867308" y="327048"/>
                </a:lnTo>
                <a:lnTo>
                  <a:pt x="1878778" y="371654"/>
                </a:lnTo>
                <a:lnTo>
                  <a:pt x="1885832" y="417867"/>
                </a:lnTo>
                <a:lnTo>
                  <a:pt x="1888236" y="465454"/>
                </a:lnTo>
                <a:lnTo>
                  <a:pt x="1888236" y="2945257"/>
                </a:lnTo>
                <a:lnTo>
                  <a:pt x="1885832" y="2992850"/>
                </a:lnTo>
                <a:lnTo>
                  <a:pt x="1878778" y="3039068"/>
                </a:lnTo>
                <a:lnTo>
                  <a:pt x="1867308" y="3083677"/>
                </a:lnTo>
                <a:lnTo>
                  <a:pt x="1851656" y="3126442"/>
                </a:lnTo>
                <a:lnTo>
                  <a:pt x="1832054" y="3167130"/>
                </a:lnTo>
                <a:lnTo>
                  <a:pt x="1808739" y="3205507"/>
                </a:lnTo>
                <a:lnTo>
                  <a:pt x="1781943" y="3241338"/>
                </a:lnTo>
                <a:lnTo>
                  <a:pt x="1751901" y="3274391"/>
                </a:lnTo>
                <a:lnTo>
                  <a:pt x="1718847" y="3304431"/>
                </a:lnTo>
                <a:lnTo>
                  <a:pt x="1683014" y="3331225"/>
                </a:lnTo>
                <a:lnTo>
                  <a:pt x="1644637" y="3354538"/>
                </a:lnTo>
                <a:lnTo>
                  <a:pt x="1603950" y="3374137"/>
                </a:lnTo>
                <a:lnTo>
                  <a:pt x="1561187" y="3389787"/>
                </a:lnTo>
                <a:lnTo>
                  <a:pt x="1516581" y="3401256"/>
                </a:lnTo>
                <a:lnTo>
                  <a:pt x="1470368" y="3408309"/>
                </a:lnTo>
                <a:lnTo>
                  <a:pt x="1422781" y="3410712"/>
                </a:lnTo>
                <a:lnTo>
                  <a:pt x="465455" y="3410712"/>
                </a:lnTo>
                <a:lnTo>
                  <a:pt x="417867" y="3408309"/>
                </a:lnTo>
                <a:lnTo>
                  <a:pt x="371654" y="3401256"/>
                </a:lnTo>
                <a:lnTo>
                  <a:pt x="327048" y="3389787"/>
                </a:lnTo>
                <a:lnTo>
                  <a:pt x="284285" y="3374137"/>
                </a:lnTo>
                <a:lnTo>
                  <a:pt x="243598" y="3354538"/>
                </a:lnTo>
                <a:lnTo>
                  <a:pt x="205221" y="3331225"/>
                </a:lnTo>
                <a:lnTo>
                  <a:pt x="169388" y="3304431"/>
                </a:lnTo>
                <a:lnTo>
                  <a:pt x="136334" y="3274391"/>
                </a:lnTo>
                <a:lnTo>
                  <a:pt x="106292" y="3241338"/>
                </a:lnTo>
                <a:lnTo>
                  <a:pt x="79496" y="3205507"/>
                </a:lnTo>
                <a:lnTo>
                  <a:pt x="56181" y="3167130"/>
                </a:lnTo>
                <a:lnTo>
                  <a:pt x="36579" y="3126442"/>
                </a:lnTo>
                <a:lnTo>
                  <a:pt x="20927" y="3083677"/>
                </a:lnTo>
                <a:lnTo>
                  <a:pt x="9457" y="3039068"/>
                </a:lnTo>
                <a:lnTo>
                  <a:pt x="2403" y="2992850"/>
                </a:lnTo>
                <a:lnTo>
                  <a:pt x="0" y="2945257"/>
                </a:lnTo>
                <a:lnTo>
                  <a:pt x="0" y="465454"/>
                </a:lnTo>
                <a:close/>
              </a:path>
            </a:pathLst>
          </a:custGeom>
          <a:ln w="36576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20342" y="1990674"/>
            <a:ext cx="731901" cy="3066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2753" y="550494"/>
            <a:ext cx="5350509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1573" y="3449829"/>
            <a:ext cx="1220618" cy="122061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9847" y="2496311"/>
            <a:ext cx="1888489" cy="3411220"/>
          </a:xfrm>
          <a:custGeom>
            <a:avLst/>
            <a:gdLst/>
            <a:ahLst/>
            <a:cxnLst/>
            <a:rect l="l" t="t" r="r" b="b"/>
            <a:pathLst>
              <a:path w="1888489" h="3411220">
                <a:moveTo>
                  <a:pt x="0" y="465454"/>
                </a:moveTo>
                <a:lnTo>
                  <a:pt x="2403" y="417867"/>
                </a:lnTo>
                <a:lnTo>
                  <a:pt x="9457" y="371654"/>
                </a:lnTo>
                <a:lnTo>
                  <a:pt x="20927" y="327048"/>
                </a:lnTo>
                <a:lnTo>
                  <a:pt x="36579" y="284285"/>
                </a:lnTo>
                <a:lnTo>
                  <a:pt x="56181" y="243598"/>
                </a:lnTo>
                <a:lnTo>
                  <a:pt x="79496" y="205221"/>
                </a:lnTo>
                <a:lnTo>
                  <a:pt x="106292" y="169388"/>
                </a:lnTo>
                <a:lnTo>
                  <a:pt x="136334" y="136334"/>
                </a:lnTo>
                <a:lnTo>
                  <a:pt x="169388" y="106292"/>
                </a:lnTo>
                <a:lnTo>
                  <a:pt x="205221" y="79496"/>
                </a:lnTo>
                <a:lnTo>
                  <a:pt x="243598" y="56181"/>
                </a:lnTo>
                <a:lnTo>
                  <a:pt x="284285" y="36579"/>
                </a:lnTo>
                <a:lnTo>
                  <a:pt x="327048" y="20927"/>
                </a:lnTo>
                <a:lnTo>
                  <a:pt x="371654" y="9457"/>
                </a:lnTo>
                <a:lnTo>
                  <a:pt x="417867" y="2403"/>
                </a:lnTo>
                <a:lnTo>
                  <a:pt x="465455" y="0"/>
                </a:lnTo>
                <a:lnTo>
                  <a:pt x="1422781" y="0"/>
                </a:lnTo>
                <a:lnTo>
                  <a:pt x="1470368" y="2403"/>
                </a:lnTo>
                <a:lnTo>
                  <a:pt x="1516581" y="9457"/>
                </a:lnTo>
                <a:lnTo>
                  <a:pt x="1561187" y="20927"/>
                </a:lnTo>
                <a:lnTo>
                  <a:pt x="1603950" y="36579"/>
                </a:lnTo>
                <a:lnTo>
                  <a:pt x="1644637" y="56181"/>
                </a:lnTo>
                <a:lnTo>
                  <a:pt x="1683014" y="79496"/>
                </a:lnTo>
                <a:lnTo>
                  <a:pt x="1718847" y="106292"/>
                </a:lnTo>
                <a:lnTo>
                  <a:pt x="1751901" y="136334"/>
                </a:lnTo>
                <a:lnTo>
                  <a:pt x="1781943" y="169388"/>
                </a:lnTo>
                <a:lnTo>
                  <a:pt x="1808739" y="205221"/>
                </a:lnTo>
                <a:lnTo>
                  <a:pt x="1832054" y="243598"/>
                </a:lnTo>
                <a:lnTo>
                  <a:pt x="1851656" y="284285"/>
                </a:lnTo>
                <a:lnTo>
                  <a:pt x="1867308" y="327048"/>
                </a:lnTo>
                <a:lnTo>
                  <a:pt x="1878778" y="371654"/>
                </a:lnTo>
                <a:lnTo>
                  <a:pt x="1885832" y="417867"/>
                </a:lnTo>
                <a:lnTo>
                  <a:pt x="1888236" y="465454"/>
                </a:lnTo>
                <a:lnTo>
                  <a:pt x="1888236" y="2945257"/>
                </a:lnTo>
                <a:lnTo>
                  <a:pt x="1885832" y="2992850"/>
                </a:lnTo>
                <a:lnTo>
                  <a:pt x="1878778" y="3039068"/>
                </a:lnTo>
                <a:lnTo>
                  <a:pt x="1867308" y="3083677"/>
                </a:lnTo>
                <a:lnTo>
                  <a:pt x="1851656" y="3126442"/>
                </a:lnTo>
                <a:lnTo>
                  <a:pt x="1832054" y="3167130"/>
                </a:lnTo>
                <a:lnTo>
                  <a:pt x="1808739" y="3205507"/>
                </a:lnTo>
                <a:lnTo>
                  <a:pt x="1781943" y="3241338"/>
                </a:lnTo>
                <a:lnTo>
                  <a:pt x="1751901" y="3274391"/>
                </a:lnTo>
                <a:lnTo>
                  <a:pt x="1718847" y="3304431"/>
                </a:lnTo>
                <a:lnTo>
                  <a:pt x="1683014" y="3331225"/>
                </a:lnTo>
                <a:lnTo>
                  <a:pt x="1644637" y="3354538"/>
                </a:lnTo>
                <a:lnTo>
                  <a:pt x="1603950" y="3374137"/>
                </a:lnTo>
                <a:lnTo>
                  <a:pt x="1561187" y="3389787"/>
                </a:lnTo>
                <a:lnTo>
                  <a:pt x="1516581" y="3401256"/>
                </a:lnTo>
                <a:lnTo>
                  <a:pt x="1470368" y="3408309"/>
                </a:lnTo>
                <a:lnTo>
                  <a:pt x="1422781" y="3410712"/>
                </a:lnTo>
                <a:lnTo>
                  <a:pt x="465455" y="3410712"/>
                </a:lnTo>
                <a:lnTo>
                  <a:pt x="417867" y="3408309"/>
                </a:lnTo>
                <a:lnTo>
                  <a:pt x="371654" y="3401256"/>
                </a:lnTo>
                <a:lnTo>
                  <a:pt x="327048" y="3389787"/>
                </a:lnTo>
                <a:lnTo>
                  <a:pt x="284285" y="3374137"/>
                </a:lnTo>
                <a:lnTo>
                  <a:pt x="243598" y="3354538"/>
                </a:lnTo>
                <a:lnTo>
                  <a:pt x="205221" y="3331225"/>
                </a:lnTo>
                <a:lnTo>
                  <a:pt x="169388" y="3304431"/>
                </a:lnTo>
                <a:lnTo>
                  <a:pt x="136334" y="3274391"/>
                </a:lnTo>
                <a:lnTo>
                  <a:pt x="106292" y="3241338"/>
                </a:lnTo>
                <a:lnTo>
                  <a:pt x="79496" y="3205507"/>
                </a:lnTo>
                <a:lnTo>
                  <a:pt x="56181" y="3167130"/>
                </a:lnTo>
                <a:lnTo>
                  <a:pt x="36579" y="3126442"/>
                </a:lnTo>
                <a:lnTo>
                  <a:pt x="20927" y="3083677"/>
                </a:lnTo>
                <a:lnTo>
                  <a:pt x="9457" y="3039068"/>
                </a:lnTo>
                <a:lnTo>
                  <a:pt x="2403" y="2992850"/>
                </a:lnTo>
                <a:lnTo>
                  <a:pt x="0" y="2945257"/>
                </a:lnTo>
                <a:lnTo>
                  <a:pt x="0" y="465454"/>
                </a:lnTo>
                <a:close/>
              </a:path>
            </a:pathLst>
          </a:custGeom>
          <a:ln w="36576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20342" y="1990674"/>
            <a:ext cx="731901" cy="3066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2078" y="1872465"/>
            <a:ext cx="1124222" cy="10693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78801" y="2015055"/>
            <a:ext cx="729921" cy="68859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12948" y="2418588"/>
            <a:ext cx="1932939" cy="1523365"/>
          </a:xfrm>
          <a:custGeom>
            <a:avLst/>
            <a:gdLst/>
            <a:ahLst/>
            <a:cxnLst/>
            <a:rect l="l" t="t" r="r" b="b"/>
            <a:pathLst>
              <a:path w="1932939" h="1523364">
                <a:moveTo>
                  <a:pt x="0" y="1522857"/>
                </a:moveTo>
                <a:lnTo>
                  <a:pt x="966215" y="1522857"/>
                </a:lnTo>
                <a:lnTo>
                  <a:pt x="966215" y="0"/>
                </a:lnTo>
                <a:lnTo>
                  <a:pt x="1932431" y="0"/>
                </a:lnTo>
              </a:path>
            </a:pathLst>
          </a:custGeom>
          <a:ln w="36576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2228" y="1584325"/>
            <a:ext cx="1394587" cy="30632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245352" y="2436876"/>
            <a:ext cx="3521710" cy="0"/>
          </a:xfrm>
          <a:custGeom>
            <a:avLst/>
            <a:gdLst/>
            <a:ahLst/>
            <a:cxnLst/>
            <a:rect l="l" t="t" r="r" b="b"/>
            <a:pathLst>
              <a:path w="3521709">
                <a:moveTo>
                  <a:pt x="0" y="0"/>
                </a:moveTo>
                <a:lnTo>
                  <a:pt x="3521582" y="0"/>
                </a:lnTo>
              </a:path>
            </a:pathLst>
          </a:custGeom>
          <a:ln w="36576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57130" y="1360677"/>
            <a:ext cx="1368805" cy="3063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92753" y="550494"/>
            <a:ext cx="5350509" cy="5489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01573" y="3449829"/>
            <a:ext cx="1220618" cy="122061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Presentation</Application>
  <PresentationFormat>On-screen Show (4:3)</PresentationFormat>
  <Paragraphs>44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SimSun</vt:lpstr>
      <vt:lpstr>Wingdings</vt:lpstr>
      <vt:lpstr>Segoe UI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best supply of die-cast vehicles  in the World!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Monson-Haefel</dc:creator>
  <cp:lastModifiedBy>Steve Sam</cp:lastModifiedBy>
  <cp:revision>4</cp:revision>
  <dcterms:created xsi:type="dcterms:W3CDTF">2022-04-02T15:07:00Z</dcterms:created>
  <dcterms:modified xsi:type="dcterms:W3CDTF">2022-04-02T17:11:57Z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2019-10-14T11:00:00Z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2022-04-02T11:00:00Z</vt:filetime>
  </property>
  <property fmtid="{D5CDD505-2E9C-101B-9397-08002B2CF9AE}" pid="5" name="ICV">
    <vt:lpwstr>AEC8A7B1E9E74935A4B80259CD210C5A</vt:lpwstr>
  </property>
  <property fmtid="{D5CDD505-2E9C-101B-9397-08002B2CF9AE}" pid="6" name="KSOProductBuildVer">
    <vt:lpwstr>1033-11.2.0.11042</vt:lpwstr>
  </property>
</Properties>
</file>