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6821" y="550494"/>
            <a:ext cx="1696085" cy="5489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077" y="550494"/>
            <a:ext cx="2882773" cy="54894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690871" y="1385316"/>
            <a:ext cx="2295525" cy="1477010"/>
          </a:xfrm>
          <a:custGeom>
            <a:avLst/>
            <a:gdLst/>
            <a:ahLst/>
            <a:cxnLst/>
            <a:rect l="l" t="t" r="r" b="b"/>
            <a:pathLst>
              <a:path w="2295525" h="1477010">
                <a:moveTo>
                  <a:pt x="0" y="246125"/>
                </a:moveTo>
                <a:lnTo>
                  <a:pt x="5002" y="196534"/>
                </a:lnTo>
                <a:lnTo>
                  <a:pt x="19347" y="150340"/>
                </a:lnTo>
                <a:lnTo>
                  <a:pt x="42045" y="108532"/>
                </a:lnTo>
                <a:lnTo>
                  <a:pt x="72104" y="72104"/>
                </a:lnTo>
                <a:lnTo>
                  <a:pt x="108532" y="42045"/>
                </a:lnTo>
                <a:lnTo>
                  <a:pt x="150340" y="19347"/>
                </a:lnTo>
                <a:lnTo>
                  <a:pt x="196534" y="5002"/>
                </a:lnTo>
                <a:lnTo>
                  <a:pt x="246125" y="0"/>
                </a:lnTo>
                <a:lnTo>
                  <a:pt x="2049018" y="0"/>
                </a:lnTo>
                <a:lnTo>
                  <a:pt x="2098609" y="5002"/>
                </a:lnTo>
                <a:lnTo>
                  <a:pt x="2144803" y="19347"/>
                </a:lnTo>
                <a:lnTo>
                  <a:pt x="2186611" y="42045"/>
                </a:lnTo>
                <a:lnTo>
                  <a:pt x="2223039" y="72104"/>
                </a:lnTo>
                <a:lnTo>
                  <a:pt x="2253098" y="108532"/>
                </a:lnTo>
                <a:lnTo>
                  <a:pt x="2275796" y="150340"/>
                </a:lnTo>
                <a:lnTo>
                  <a:pt x="2290141" y="196534"/>
                </a:lnTo>
                <a:lnTo>
                  <a:pt x="2295144" y="246125"/>
                </a:lnTo>
                <a:lnTo>
                  <a:pt x="2295144" y="1230630"/>
                </a:lnTo>
                <a:lnTo>
                  <a:pt x="2290141" y="1280221"/>
                </a:lnTo>
                <a:lnTo>
                  <a:pt x="2275796" y="1326415"/>
                </a:lnTo>
                <a:lnTo>
                  <a:pt x="2253098" y="1368223"/>
                </a:lnTo>
                <a:lnTo>
                  <a:pt x="2223039" y="1404651"/>
                </a:lnTo>
                <a:lnTo>
                  <a:pt x="2186611" y="1434710"/>
                </a:lnTo>
                <a:lnTo>
                  <a:pt x="2144803" y="1457408"/>
                </a:lnTo>
                <a:lnTo>
                  <a:pt x="2098609" y="1471753"/>
                </a:lnTo>
                <a:lnTo>
                  <a:pt x="2049018" y="1476756"/>
                </a:lnTo>
                <a:lnTo>
                  <a:pt x="246125" y="1476756"/>
                </a:lnTo>
                <a:lnTo>
                  <a:pt x="196534" y="1471753"/>
                </a:lnTo>
                <a:lnTo>
                  <a:pt x="150340" y="1457408"/>
                </a:lnTo>
                <a:lnTo>
                  <a:pt x="108532" y="1434710"/>
                </a:lnTo>
                <a:lnTo>
                  <a:pt x="72104" y="1404651"/>
                </a:lnTo>
                <a:lnTo>
                  <a:pt x="42045" y="1368223"/>
                </a:lnTo>
                <a:lnTo>
                  <a:pt x="19347" y="1326415"/>
                </a:lnTo>
                <a:lnTo>
                  <a:pt x="5002" y="1280221"/>
                </a:lnTo>
                <a:lnTo>
                  <a:pt x="0" y="1230630"/>
                </a:lnTo>
                <a:lnTo>
                  <a:pt x="0" y="246125"/>
                </a:lnTo>
                <a:close/>
              </a:path>
            </a:pathLst>
          </a:custGeom>
          <a:ln w="2743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7013" y="1555750"/>
            <a:ext cx="2084323" cy="332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68.png"/><Relationship Id="rId3" Type="http://schemas.openxmlformats.org/officeDocument/2006/relationships/image" Target="../media/image41.png"/><Relationship Id="rId29" Type="http://schemas.openxmlformats.org/officeDocument/2006/relationships/image" Target="../media/image67.png"/><Relationship Id="rId28" Type="http://schemas.openxmlformats.org/officeDocument/2006/relationships/image" Target="../media/image66.png"/><Relationship Id="rId27" Type="http://schemas.openxmlformats.org/officeDocument/2006/relationships/image" Target="../media/image65.png"/><Relationship Id="rId26" Type="http://schemas.openxmlformats.org/officeDocument/2006/relationships/image" Target="../media/image64.png"/><Relationship Id="rId25" Type="http://schemas.openxmlformats.org/officeDocument/2006/relationships/image" Target="../media/image63.png"/><Relationship Id="rId24" Type="http://schemas.openxmlformats.org/officeDocument/2006/relationships/image" Target="../media/image62.png"/><Relationship Id="rId23" Type="http://schemas.openxmlformats.org/officeDocument/2006/relationships/image" Target="../media/image61.png"/><Relationship Id="rId22" Type="http://schemas.openxmlformats.org/officeDocument/2006/relationships/image" Target="../media/image60.png"/><Relationship Id="rId21" Type="http://schemas.openxmlformats.org/officeDocument/2006/relationships/image" Target="../media/image59.png"/><Relationship Id="rId20" Type="http://schemas.openxmlformats.org/officeDocument/2006/relationships/image" Target="../media/image58.png"/><Relationship Id="rId2" Type="http://schemas.openxmlformats.org/officeDocument/2006/relationships/image" Target="../media/image40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68.png"/><Relationship Id="rId3" Type="http://schemas.openxmlformats.org/officeDocument/2006/relationships/image" Target="../media/image41.png"/><Relationship Id="rId29" Type="http://schemas.openxmlformats.org/officeDocument/2006/relationships/image" Target="../media/image67.png"/><Relationship Id="rId28" Type="http://schemas.openxmlformats.org/officeDocument/2006/relationships/image" Target="../media/image66.png"/><Relationship Id="rId27" Type="http://schemas.openxmlformats.org/officeDocument/2006/relationships/image" Target="../media/image65.png"/><Relationship Id="rId26" Type="http://schemas.openxmlformats.org/officeDocument/2006/relationships/image" Target="../media/image64.png"/><Relationship Id="rId25" Type="http://schemas.openxmlformats.org/officeDocument/2006/relationships/image" Target="../media/image63.png"/><Relationship Id="rId24" Type="http://schemas.openxmlformats.org/officeDocument/2006/relationships/image" Target="../media/image62.png"/><Relationship Id="rId23" Type="http://schemas.openxmlformats.org/officeDocument/2006/relationships/image" Target="../media/image61.png"/><Relationship Id="rId22" Type="http://schemas.openxmlformats.org/officeDocument/2006/relationships/image" Target="../media/image60.png"/><Relationship Id="rId21" Type="http://schemas.openxmlformats.org/officeDocument/2006/relationships/image" Target="../media/image59.png"/><Relationship Id="rId20" Type="http://schemas.openxmlformats.org/officeDocument/2006/relationships/image" Target="../media/image58.png"/><Relationship Id="rId2" Type="http://schemas.openxmlformats.org/officeDocument/2006/relationships/image" Target="../media/image40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87.png"/><Relationship Id="rId10" Type="http://schemas.openxmlformats.org/officeDocument/2006/relationships/image" Target="../media/image86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2976372"/>
            <a:ext cx="10768584" cy="3657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64387" y="1461795"/>
            <a:ext cx="9845040" cy="1272540"/>
            <a:chOff x="964387" y="1461795"/>
            <a:chExt cx="9845040" cy="127254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387" y="1461795"/>
              <a:ext cx="9845040" cy="6864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387" y="2047951"/>
              <a:ext cx="2876296" cy="68610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387" y="3295853"/>
            <a:ext cx="8633587" cy="4300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33420" y="550494"/>
            <a:ext cx="687336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88920" y="1380744"/>
            <a:ext cx="2057400" cy="2085339"/>
            <a:chOff x="2788920" y="1380744"/>
            <a:chExt cx="2057400" cy="2085339"/>
          </a:xfrm>
        </p:grpSpPr>
        <p:sp>
          <p:nvSpPr>
            <p:cNvPr id="4" name="object 4"/>
            <p:cNvSpPr/>
            <p:nvPr/>
          </p:nvSpPr>
          <p:spPr>
            <a:xfrm>
              <a:off x="3300984" y="2244852"/>
              <a:ext cx="513715" cy="787400"/>
            </a:xfrm>
            <a:custGeom>
              <a:avLst/>
              <a:gdLst/>
              <a:ahLst/>
              <a:cxnLst/>
              <a:rect l="l" t="t" r="r" b="b"/>
              <a:pathLst>
                <a:path w="513714" h="787400">
                  <a:moveTo>
                    <a:pt x="0" y="0"/>
                  </a:moveTo>
                  <a:lnTo>
                    <a:pt x="0" y="787146"/>
                  </a:lnTo>
                  <a:lnTo>
                    <a:pt x="513714" y="787146"/>
                  </a:lnTo>
                </a:path>
              </a:pathLst>
            </a:custGeom>
            <a:ln w="27432">
              <a:solidFill>
                <a:srgbClr val="685BA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8920" y="1380744"/>
              <a:ext cx="1028700" cy="8641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620" y="2601468"/>
              <a:ext cx="1028700" cy="86410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3752" y="3785713"/>
            <a:ext cx="987551" cy="82733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0383" y="1655013"/>
            <a:ext cx="1659889" cy="30662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052059" y="2836494"/>
            <a:ext cx="1441450" cy="306705"/>
            <a:chOff x="5052059" y="2836494"/>
            <a:chExt cx="1441450" cy="30670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059" y="2836494"/>
              <a:ext cx="914781" cy="3066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3833" y="2836494"/>
              <a:ext cx="210312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8989" y="2836494"/>
              <a:ext cx="603910" cy="30662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80125" y="4069334"/>
            <a:ext cx="1167917" cy="3063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334255" y="3438144"/>
            <a:ext cx="513715" cy="787400"/>
          </a:xfrm>
          <a:custGeom>
            <a:avLst/>
            <a:gdLst/>
            <a:ahLst/>
            <a:cxnLst/>
            <a:rect l="l" t="t" r="r" b="b"/>
            <a:pathLst>
              <a:path w="513714" h="787400">
                <a:moveTo>
                  <a:pt x="0" y="0"/>
                </a:moveTo>
                <a:lnTo>
                  <a:pt x="0" y="787145"/>
                </a:lnTo>
                <a:lnTo>
                  <a:pt x="513715" y="787145"/>
                </a:lnTo>
              </a:path>
            </a:pathLst>
          </a:custGeom>
          <a:ln w="27432">
            <a:solidFill>
              <a:srgbClr val="685B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33420" y="550494"/>
            <a:ext cx="6873367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88920" y="1380744"/>
            <a:ext cx="1039494" cy="1664970"/>
            <a:chOff x="2788920" y="1380744"/>
            <a:chExt cx="1039494" cy="1664970"/>
          </a:xfrm>
        </p:grpSpPr>
        <p:sp>
          <p:nvSpPr>
            <p:cNvPr id="4" name="object 4"/>
            <p:cNvSpPr/>
            <p:nvPr/>
          </p:nvSpPr>
          <p:spPr>
            <a:xfrm>
              <a:off x="3300984" y="2244852"/>
              <a:ext cx="513715" cy="787400"/>
            </a:xfrm>
            <a:custGeom>
              <a:avLst/>
              <a:gdLst/>
              <a:ahLst/>
              <a:cxnLst/>
              <a:rect l="l" t="t" r="r" b="b"/>
              <a:pathLst>
                <a:path w="513714" h="787400">
                  <a:moveTo>
                    <a:pt x="0" y="0"/>
                  </a:moveTo>
                  <a:lnTo>
                    <a:pt x="0" y="787146"/>
                  </a:lnTo>
                  <a:lnTo>
                    <a:pt x="513714" y="787146"/>
                  </a:lnTo>
                </a:path>
              </a:pathLst>
            </a:custGeom>
            <a:ln w="27432">
              <a:solidFill>
                <a:srgbClr val="685BA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8920" y="1380744"/>
              <a:ext cx="1028700" cy="86410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2554" y="4919552"/>
            <a:ext cx="982775" cy="12525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7620" y="2601467"/>
            <a:ext cx="1028700" cy="8641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3752" y="3785713"/>
            <a:ext cx="987551" cy="8273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0383" y="1655013"/>
            <a:ext cx="1659889" cy="30662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052059" y="2836494"/>
            <a:ext cx="1441450" cy="306705"/>
            <a:chOff x="5052059" y="2836494"/>
            <a:chExt cx="1441450" cy="30670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2059" y="2836494"/>
              <a:ext cx="914781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3833" y="2836494"/>
              <a:ext cx="210312" cy="30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8989" y="2836494"/>
              <a:ext cx="603910" cy="30662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80125" y="4069334"/>
            <a:ext cx="1167917" cy="3063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06309" y="5263007"/>
            <a:ext cx="1931924" cy="30632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334255" y="3438144"/>
            <a:ext cx="513715" cy="787400"/>
          </a:xfrm>
          <a:custGeom>
            <a:avLst/>
            <a:gdLst/>
            <a:ahLst/>
            <a:cxnLst/>
            <a:rect l="l" t="t" r="r" b="b"/>
            <a:pathLst>
              <a:path w="513714" h="787400">
                <a:moveTo>
                  <a:pt x="0" y="0"/>
                </a:moveTo>
                <a:lnTo>
                  <a:pt x="0" y="787145"/>
                </a:lnTo>
                <a:lnTo>
                  <a:pt x="513715" y="787145"/>
                </a:lnTo>
              </a:path>
            </a:pathLst>
          </a:custGeom>
          <a:ln w="27432">
            <a:solidFill>
              <a:srgbClr val="685B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67528" y="4631435"/>
            <a:ext cx="513715" cy="787400"/>
          </a:xfrm>
          <a:custGeom>
            <a:avLst/>
            <a:gdLst/>
            <a:ahLst/>
            <a:cxnLst/>
            <a:rect l="l" t="t" r="r" b="b"/>
            <a:pathLst>
              <a:path w="513714" h="787400">
                <a:moveTo>
                  <a:pt x="0" y="0"/>
                </a:moveTo>
                <a:lnTo>
                  <a:pt x="0" y="787145"/>
                </a:lnTo>
                <a:lnTo>
                  <a:pt x="513714" y="787145"/>
                </a:lnTo>
              </a:path>
            </a:pathLst>
          </a:custGeom>
          <a:ln w="27432">
            <a:solidFill>
              <a:srgbClr val="685B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91990" y="2589276"/>
            <a:ext cx="4725289" cy="14643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422903" y="2285060"/>
            <a:ext cx="8333105" cy="1016000"/>
            <a:chOff x="3422903" y="2285060"/>
            <a:chExt cx="8333105" cy="101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2903" y="2285060"/>
              <a:ext cx="165430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858" y="2285060"/>
              <a:ext cx="3516884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6409" y="2285060"/>
              <a:ext cx="3649090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4846" y="2751785"/>
              <a:ext cx="3076829" cy="548944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2034539"/>
            <a:ext cx="2354580" cy="1547495"/>
            <a:chOff x="461772" y="2034539"/>
            <a:chExt cx="2354580" cy="1547495"/>
          </a:xfrm>
        </p:grpSpPr>
        <p:sp>
          <p:nvSpPr>
            <p:cNvPr id="3" name="object 3"/>
            <p:cNvSpPr/>
            <p:nvPr/>
          </p:nvSpPr>
          <p:spPr>
            <a:xfrm>
              <a:off x="480060" y="2052827"/>
              <a:ext cx="2318385" cy="1510665"/>
            </a:xfrm>
            <a:custGeom>
              <a:avLst/>
              <a:gdLst/>
              <a:ahLst/>
              <a:cxnLst/>
              <a:rect l="l" t="t" r="r" b="b"/>
              <a:pathLst>
                <a:path w="2318385" h="1510664">
                  <a:moveTo>
                    <a:pt x="2318004" y="0"/>
                  </a:moveTo>
                  <a:lnTo>
                    <a:pt x="0" y="0"/>
                  </a:lnTo>
                  <a:lnTo>
                    <a:pt x="0" y="1325880"/>
                  </a:lnTo>
                  <a:lnTo>
                    <a:pt x="386334" y="1325880"/>
                  </a:lnTo>
                  <a:lnTo>
                    <a:pt x="669112" y="1510411"/>
                  </a:lnTo>
                  <a:lnTo>
                    <a:pt x="965835" y="1325880"/>
                  </a:lnTo>
                  <a:lnTo>
                    <a:pt x="2318004" y="1325880"/>
                  </a:lnTo>
                  <a:lnTo>
                    <a:pt x="231800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0060" y="2052827"/>
              <a:ext cx="2318385" cy="1510665"/>
            </a:xfrm>
            <a:custGeom>
              <a:avLst/>
              <a:gdLst/>
              <a:ahLst/>
              <a:cxnLst/>
              <a:rect l="l" t="t" r="r" b="b"/>
              <a:pathLst>
                <a:path w="2318385" h="1510664">
                  <a:moveTo>
                    <a:pt x="0" y="0"/>
                  </a:moveTo>
                  <a:lnTo>
                    <a:pt x="386334" y="0"/>
                  </a:lnTo>
                  <a:lnTo>
                    <a:pt x="965835" y="0"/>
                  </a:lnTo>
                  <a:lnTo>
                    <a:pt x="2318004" y="0"/>
                  </a:lnTo>
                  <a:lnTo>
                    <a:pt x="2318004" y="773430"/>
                  </a:lnTo>
                  <a:lnTo>
                    <a:pt x="2318004" y="1104900"/>
                  </a:lnTo>
                  <a:lnTo>
                    <a:pt x="2318004" y="1325880"/>
                  </a:lnTo>
                  <a:lnTo>
                    <a:pt x="965835" y="1325880"/>
                  </a:lnTo>
                  <a:lnTo>
                    <a:pt x="669112" y="1510411"/>
                  </a:lnTo>
                  <a:lnTo>
                    <a:pt x="386334" y="1325880"/>
                  </a:lnTo>
                  <a:lnTo>
                    <a:pt x="0" y="1325880"/>
                  </a:lnTo>
                  <a:lnTo>
                    <a:pt x="0" y="1104900"/>
                  </a:lnTo>
                  <a:lnTo>
                    <a:pt x="0" y="773430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7136" y="2258009"/>
              <a:ext cx="657225" cy="274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847" y="2610611"/>
              <a:ext cx="2123059" cy="2423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47" y="2930905"/>
              <a:ext cx="1036662" cy="24231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82980" y="3675888"/>
            <a:ext cx="10046970" cy="219710"/>
            <a:chOff x="982980" y="3675888"/>
            <a:chExt cx="10046970" cy="219710"/>
          </a:xfrm>
        </p:grpSpPr>
        <p:sp>
          <p:nvSpPr>
            <p:cNvPr id="9" name="object 9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5376" y="3675888"/>
              <a:ext cx="224028" cy="21945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179575" y="4043045"/>
            <a:ext cx="2501265" cy="1891664"/>
            <a:chOff x="1179575" y="4043045"/>
            <a:chExt cx="2501265" cy="1891664"/>
          </a:xfrm>
        </p:grpSpPr>
        <p:sp>
          <p:nvSpPr>
            <p:cNvPr id="12" name="object 12"/>
            <p:cNvSpPr/>
            <p:nvPr/>
          </p:nvSpPr>
          <p:spPr>
            <a:xfrm>
              <a:off x="1197863" y="4061333"/>
              <a:ext cx="2464435" cy="1854835"/>
            </a:xfrm>
            <a:custGeom>
              <a:avLst/>
              <a:gdLst/>
              <a:ahLst/>
              <a:cxnLst/>
              <a:rect l="l" t="t" r="r" b="b"/>
              <a:pathLst>
                <a:path w="2464435" h="1854835">
                  <a:moveTo>
                    <a:pt x="779907" y="0"/>
                  </a:moveTo>
                  <a:lnTo>
                    <a:pt x="410718" y="341503"/>
                  </a:lnTo>
                  <a:lnTo>
                    <a:pt x="0" y="341503"/>
                  </a:lnTo>
                  <a:lnTo>
                    <a:pt x="0" y="1854835"/>
                  </a:lnTo>
                  <a:lnTo>
                    <a:pt x="2464308" y="1854835"/>
                  </a:lnTo>
                  <a:lnTo>
                    <a:pt x="2464308" y="341503"/>
                  </a:lnTo>
                  <a:lnTo>
                    <a:pt x="1026794" y="341503"/>
                  </a:lnTo>
                  <a:lnTo>
                    <a:pt x="779907" y="0"/>
                  </a:lnTo>
                  <a:close/>
                </a:path>
              </a:pathLst>
            </a:custGeom>
            <a:solidFill>
              <a:srgbClr val="F0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97863" y="4061333"/>
              <a:ext cx="2464435" cy="1854835"/>
            </a:xfrm>
            <a:custGeom>
              <a:avLst/>
              <a:gdLst/>
              <a:ahLst/>
              <a:cxnLst/>
              <a:rect l="l" t="t" r="r" b="b"/>
              <a:pathLst>
                <a:path w="2464435" h="1854835">
                  <a:moveTo>
                    <a:pt x="0" y="341503"/>
                  </a:moveTo>
                  <a:lnTo>
                    <a:pt x="410718" y="341503"/>
                  </a:lnTo>
                  <a:lnTo>
                    <a:pt x="779907" y="0"/>
                  </a:lnTo>
                  <a:lnTo>
                    <a:pt x="1026794" y="341503"/>
                  </a:lnTo>
                  <a:lnTo>
                    <a:pt x="2464308" y="341503"/>
                  </a:lnTo>
                  <a:lnTo>
                    <a:pt x="2464308" y="593725"/>
                  </a:lnTo>
                  <a:lnTo>
                    <a:pt x="2464308" y="972058"/>
                  </a:lnTo>
                  <a:lnTo>
                    <a:pt x="2464308" y="1854835"/>
                  </a:lnTo>
                  <a:lnTo>
                    <a:pt x="1026794" y="1854835"/>
                  </a:lnTo>
                  <a:lnTo>
                    <a:pt x="410718" y="1854835"/>
                  </a:lnTo>
                  <a:lnTo>
                    <a:pt x="0" y="1854835"/>
                  </a:lnTo>
                  <a:lnTo>
                    <a:pt x="0" y="972058"/>
                  </a:lnTo>
                  <a:lnTo>
                    <a:pt x="0" y="593725"/>
                  </a:lnTo>
                  <a:lnTo>
                    <a:pt x="0" y="341503"/>
                  </a:lnTo>
                  <a:close/>
                </a:path>
              </a:pathLst>
            </a:custGeom>
            <a:ln w="36575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7733" y="4704918"/>
              <a:ext cx="680466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9445" y="5057267"/>
              <a:ext cx="2223389" cy="2423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9445" y="5376976"/>
              <a:ext cx="825919" cy="24262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7844" y="3648455"/>
            <a:ext cx="219456" cy="21945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20440" y="3675888"/>
            <a:ext cx="219455" cy="219456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990088" y="2034539"/>
            <a:ext cx="2354580" cy="1524000"/>
            <a:chOff x="2990088" y="2034539"/>
            <a:chExt cx="2354580" cy="1524000"/>
          </a:xfrm>
        </p:grpSpPr>
        <p:sp>
          <p:nvSpPr>
            <p:cNvPr id="20" name="object 20"/>
            <p:cNvSpPr/>
            <p:nvPr/>
          </p:nvSpPr>
          <p:spPr>
            <a:xfrm>
              <a:off x="3008376" y="2052827"/>
              <a:ext cx="2318385" cy="1487805"/>
            </a:xfrm>
            <a:custGeom>
              <a:avLst/>
              <a:gdLst/>
              <a:ahLst/>
              <a:cxnLst/>
              <a:rect l="l" t="t" r="r" b="b"/>
              <a:pathLst>
                <a:path w="2318385" h="1487804">
                  <a:moveTo>
                    <a:pt x="2318004" y="0"/>
                  </a:moveTo>
                  <a:lnTo>
                    <a:pt x="0" y="0"/>
                  </a:lnTo>
                  <a:lnTo>
                    <a:pt x="0" y="1307592"/>
                  </a:lnTo>
                  <a:lnTo>
                    <a:pt x="386334" y="1307592"/>
                  </a:lnTo>
                  <a:lnTo>
                    <a:pt x="661035" y="1487424"/>
                  </a:lnTo>
                  <a:lnTo>
                    <a:pt x="965835" y="1307592"/>
                  </a:lnTo>
                  <a:lnTo>
                    <a:pt x="2318004" y="1307592"/>
                  </a:lnTo>
                  <a:lnTo>
                    <a:pt x="2318004" y="0"/>
                  </a:lnTo>
                  <a:close/>
                </a:path>
              </a:pathLst>
            </a:custGeom>
            <a:solidFill>
              <a:srgbClr val="F0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08376" y="2052827"/>
              <a:ext cx="2318385" cy="1487805"/>
            </a:xfrm>
            <a:custGeom>
              <a:avLst/>
              <a:gdLst/>
              <a:ahLst/>
              <a:cxnLst/>
              <a:rect l="l" t="t" r="r" b="b"/>
              <a:pathLst>
                <a:path w="2318385" h="1487804">
                  <a:moveTo>
                    <a:pt x="0" y="0"/>
                  </a:moveTo>
                  <a:lnTo>
                    <a:pt x="386334" y="0"/>
                  </a:lnTo>
                  <a:lnTo>
                    <a:pt x="965835" y="0"/>
                  </a:lnTo>
                  <a:lnTo>
                    <a:pt x="2318004" y="0"/>
                  </a:lnTo>
                  <a:lnTo>
                    <a:pt x="2318004" y="762762"/>
                  </a:lnTo>
                  <a:lnTo>
                    <a:pt x="2318004" y="1089660"/>
                  </a:lnTo>
                  <a:lnTo>
                    <a:pt x="2318004" y="1307592"/>
                  </a:lnTo>
                  <a:lnTo>
                    <a:pt x="965835" y="1307592"/>
                  </a:lnTo>
                  <a:lnTo>
                    <a:pt x="661035" y="1487424"/>
                  </a:lnTo>
                  <a:lnTo>
                    <a:pt x="386334" y="1307592"/>
                  </a:lnTo>
                  <a:lnTo>
                    <a:pt x="0" y="1307592"/>
                  </a:lnTo>
                  <a:lnTo>
                    <a:pt x="0" y="1089660"/>
                  </a:lnTo>
                  <a:lnTo>
                    <a:pt x="0" y="762762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7865" y="2288158"/>
              <a:ext cx="703326" cy="2743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9577" y="2640456"/>
              <a:ext cx="1070190" cy="2423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19577" y="2887421"/>
              <a:ext cx="846823" cy="24262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102352" y="4048125"/>
            <a:ext cx="1678305" cy="1854835"/>
            <a:chOff x="5102352" y="4048125"/>
            <a:chExt cx="1678305" cy="1854835"/>
          </a:xfrm>
        </p:grpSpPr>
        <p:sp>
          <p:nvSpPr>
            <p:cNvPr id="26" name="object 26"/>
            <p:cNvSpPr/>
            <p:nvPr/>
          </p:nvSpPr>
          <p:spPr>
            <a:xfrm>
              <a:off x="5120640" y="4066413"/>
              <a:ext cx="1641475" cy="1818005"/>
            </a:xfrm>
            <a:custGeom>
              <a:avLst/>
              <a:gdLst/>
              <a:ahLst/>
              <a:cxnLst/>
              <a:rect l="l" t="t" r="r" b="b"/>
              <a:pathLst>
                <a:path w="1641475" h="1818004">
                  <a:moveTo>
                    <a:pt x="0" y="299847"/>
                  </a:moveTo>
                  <a:lnTo>
                    <a:pt x="273558" y="299847"/>
                  </a:lnTo>
                  <a:lnTo>
                    <a:pt x="477012" y="0"/>
                  </a:lnTo>
                  <a:lnTo>
                    <a:pt x="683895" y="299847"/>
                  </a:lnTo>
                  <a:lnTo>
                    <a:pt x="1641348" y="299847"/>
                  </a:lnTo>
                  <a:lnTo>
                    <a:pt x="1641348" y="552831"/>
                  </a:lnTo>
                  <a:lnTo>
                    <a:pt x="1641348" y="932307"/>
                  </a:lnTo>
                  <a:lnTo>
                    <a:pt x="1641348" y="1817751"/>
                  </a:lnTo>
                  <a:lnTo>
                    <a:pt x="683895" y="1817751"/>
                  </a:lnTo>
                  <a:lnTo>
                    <a:pt x="273558" y="1817751"/>
                  </a:lnTo>
                  <a:lnTo>
                    <a:pt x="0" y="1817751"/>
                  </a:lnTo>
                  <a:lnTo>
                    <a:pt x="0" y="932307"/>
                  </a:lnTo>
                  <a:lnTo>
                    <a:pt x="0" y="552831"/>
                  </a:lnTo>
                  <a:lnTo>
                    <a:pt x="0" y="299847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9875" y="4710683"/>
              <a:ext cx="777621" cy="2743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31587" y="5062423"/>
              <a:ext cx="1085621" cy="489762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63256" y="3653028"/>
            <a:ext cx="219456" cy="219456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5989320" y="2011679"/>
            <a:ext cx="2025650" cy="1513205"/>
            <a:chOff x="5989320" y="2011679"/>
            <a:chExt cx="2025650" cy="1513205"/>
          </a:xfrm>
        </p:grpSpPr>
        <p:sp>
          <p:nvSpPr>
            <p:cNvPr id="31" name="object 31"/>
            <p:cNvSpPr/>
            <p:nvPr/>
          </p:nvSpPr>
          <p:spPr>
            <a:xfrm>
              <a:off x="6007608" y="2029967"/>
              <a:ext cx="1988820" cy="1476375"/>
            </a:xfrm>
            <a:custGeom>
              <a:avLst/>
              <a:gdLst/>
              <a:ahLst/>
              <a:cxnLst/>
              <a:rect l="l" t="t" r="r" b="b"/>
              <a:pathLst>
                <a:path w="1988820" h="1476375">
                  <a:moveTo>
                    <a:pt x="0" y="0"/>
                  </a:moveTo>
                  <a:lnTo>
                    <a:pt x="331469" y="0"/>
                  </a:lnTo>
                  <a:lnTo>
                    <a:pt x="828674" y="0"/>
                  </a:lnTo>
                  <a:lnTo>
                    <a:pt x="1988819" y="0"/>
                  </a:lnTo>
                  <a:lnTo>
                    <a:pt x="1988819" y="765429"/>
                  </a:lnTo>
                  <a:lnTo>
                    <a:pt x="1988819" y="1093470"/>
                  </a:lnTo>
                  <a:lnTo>
                    <a:pt x="1988819" y="1312164"/>
                  </a:lnTo>
                  <a:lnTo>
                    <a:pt x="828674" y="1312164"/>
                  </a:lnTo>
                  <a:lnTo>
                    <a:pt x="571118" y="1476375"/>
                  </a:lnTo>
                  <a:lnTo>
                    <a:pt x="331469" y="1312164"/>
                  </a:lnTo>
                  <a:lnTo>
                    <a:pt x="0" y="1312164"/>
                  </a:lnTo>
                  <a:lnTo>
                    <a:pt x="0" y="1093470"/>
                  </a:lnTo>
                  <a:lnTo>
                    <a:pt x="0" y="765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00826" y="2268677"/>
              <a:ext cx="611885" cy="2746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19698" y="2621229"/>
              <a:ext cx="1003668" cy="2426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19698" y="2868421"/>
              <a:ext cx="1072553" cy="242315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477255" y="3675888"/>
            <a:ext cx="224027" cy="219456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7191756" y="4076953"/>
            <a:ext cx="2437130" cy="1839595"/>
            <a:chOff x="7191756" y="4076953"/>
            <a:chExt cx="2437130" cy="1839595"/>
          </a:xfrm>
        </p:grpSpPr>
        <p:sp>
          <p:nvSpPr>
            <p:cNvPr id="37" name="object 37"/>
            <p:cNvSpPr/>
            <p:nvPr/>
          </p:nvSpPr>
          <p:spPr>
            <a:xfrm>
              <a:off x="7210044" y="4095241"/>
              <a:ext cx="2400300" cy="1802764"/>
            </a:xfrm>
            <a:custGeom>
              <a:avLst/>
              <a:gdLst/>
              <a:ahLst/>
              <a:cxnLst/>
              <a:rect l="l" t="t" r="r" b="b"/>
              <a:pathLst>
                <a:path w="2400300" h="1802764">
                  <a:moveTo>
                    <a:pt x="0" y="289305"/>
                  </a:moveTo>
                  <a:lnTo>
                    <a:pt x="400050" y="289305"/>
                  </a:lnTo>
                  <a:lnTo>
                    <a:pt x="691006" y="0"/>
                  </a:lnTo>
                  <a:lnTo>
                    <a:pt x="1000125" y="289305"/>
                  </a:lnTo>
                  <a:lnTo>
                    <a:pt x="2400300" y="289305"/>
                  </a:lnTo>
                  <a:lnTo>
                    <a:pt x="2400300" y="541527"/>
                  </a:lnTo>
                  <a:lnTo>
                    <a:pt x="2400300" y="919860"/>
                  </a:lnTo>
                  <a:lnTo>
                    <a:pt x="2400300" y="1802637"/>
                  </a:lnTo>
                  <a:lnTo>
                    <a:pt x="1000125" y="1802637"/>
                  </a:lnTo>
                  <a:lnTo>
                    <a:pt x="400050" y="1802637"/>
                  </a:lnTo>
                  <a:lnTo>
                    <a:pt x="0" y="1802637"/>
                  </a:lnTo>
                  <a:lnTo>
                    <a:pt x="0" y="919860"/>
                  </a:lnTo>
                  <a:lnTo>
                    <a:pt x="0" y="541527"/>
                  </a:lnTo>
                  <a:lnTo>
                    <a:pt x="0" y="28930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39279" y="4724730"/>
              <a:ext cx="691896" cy="2746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20991" y="5077409"/>
              <a:ext cx="1065047" cy="2426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20991" y="5324601"/>
              <a:ext cx="2103628" cy="242315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92240" y="3675888"/>
            <a:ext cx="219456" cy="21945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995673" y="550494"/>
            <a:ext cx="4340225" cy="54894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974835" y="3648455"/>
            <a:ext cx="219456" cy="219456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8517635" y="1993392"/>
            <a:ext cx="2030095" cy="1508125"/>
            <a:chOff x="8517635" y="1993392"/>
            <a:chExt cx="2030095" cy="1508125"/>
          </a:xfrm>
        </p:grpSpPr>
        <p:sp>
          <p:nvSpPr>
            <p:cNvPr id="45" name="object 45"/>
            <p:cNvSpPr/>
            <p:nvPr/>
          </p:nvSpPr>
          <p:spPr>
            <a:xfrm>
              <a:off x="8535923" y="2011680"/>
              <a:ext cx="1993900" cy="1471295"/>
            </a:xfrm>
            <a:custGeom>
              <a:avLst/>
              <a:gdLst/>
              <a:ahLst/>
              <a:cxnLst/>
              <a:rect l="l" t="t" r="r" b="b"/>
              <a:pathLst>
                <a:path w="1993900" h="1471295">
                  <a:moveTo>
                    <a:pt x="0" y="0"/>
                  </a:moveTo>
                  <a:lnTo>
                    <a:pt x="332231" y="0"/>
                  </a:lnTo>
                  <a:lnTo>
                    <a:pt x="830579" y="0"/>
                  </a:lnTo>
                  <a:lnTo>
                    <a:pt x="1993392" y="0"/>
                  </a:lnTo>
                  <a:lnTo>
                    <a:pt x="1993392" y="762762"/>
                  </a:lnTo>
                  <a:lnTo>
                    <a:pt x="1993392" y="1089660"/>
                  </a:lnTo>
                  <a:lnTo>
                    <a:pt x="1993392" y="1307592"/>
                  </a:lnTo>
                  <a:lnTo>
                    <a:pt x="830579" y="1307592"/>
                  </a:lnTo>
                  <a:lnTo>
                    <a:pt x="572516" y="1471295"/>
                  </a:lnTo>
                  <a:lnTo>
                    <a:pt x="332231" y="1307592"/>
                  </a:lnTo>
                  <a:lnTo>
                    <a:pt x="0" y="1307592"/>
                  </a:lnTo>
                  <a:lnTo>
                    <a:pt x="0" y="1089660"/>
                  </a:lnTo>
                  <a:lnTo>
                    <a:pt x="0" y="762762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631935" y="2247900"/>
              <a:ext cx="668654" cy="27432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50807" y="2600198"/>
              <a:ext cx="1065047" cy="24231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50807" y="2847162"/>
              <a:ext cx="1082382" cy="242620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0040111" y="4048125"/>
            <a:ext cx="1678305" cy="1854835"/>
            <a:chOff x="10040111" y="4048125"/>
            <a:chExt cx="1678305" cy="1854835"/>
          </a:xfrm>
        </p:grpSpPr>
        <p:sp>
          <p:nvSpPr>
            <p:cNvPr id="50" name="object 50"/>
            <p:cNvSpPr/>
            <p:nvPr/>
          </p:nvSpPr>
          <p:spPr>
            <a:xfrm>
              <a:off x="10058399" y="4066413"/>
              <a:ext cx="1641475" cy="1818005"/>
            </a:xfrm>
            <a:custGeom>
              <a:avLst/>
              <a:gdLst/>
              <a:ahLst/>
              <a:cxnLst/>
              <a:rect l="l" t="t" r="r" b="b"/>
              <a:pathLst>
                <a:path w="1641475" h="1818004">
                  <a:moveTo>
                    <a:pt x="0" y="299847"/>
                  </a:moveTo>
                  <a:lnTo>
                    <a:pt x="273557" y="299847"/>
                  </a:lnTo>
                  <a:lnTo>
                    <a:pt x="477011" y="0"/>
                  </a:lnTo>
                  <a:lnTo>
                    <a:pt x="683895" y="299847"/>
                  </a:lnTo>
                  <a:lnTo>
                    <a:pt x="1641348" y="299847"/>
                  </a:lnTo>
                  <a:lnTo>
                    <a:pt x="1641348" y="552831"/>
                  </a:lnTo>
                  <a:lnTo>
                    <a:pt x="1641348" y="932307"/>
                  </a:lnTo>
                  <a:lnTo>
                    <a:pt x="1641348" y="1817751"/>
                  </a:lnTo>
                  <a:lnTo>
                    <a:pt x="683895" y="1817751"/>
                  </a:lnTo>
                  <a:lnTo>
                    <a:pt x="273557" y="1817751"/>
                  </a:lnTo>
                  <a:lnTo>
                    <a:pt x="0" y="1817751"/>
                  </a:lnTo>
                  <a:lnTo>
                    <a:pt x="0" y="932307"/>
                  </a:lnTo>
                  <a:lnTo>
                    <a:pt x="0" y="552831"/>
                  </a:lnTo>
                  <a:lnTo>
                    <a:pt x="0" y="299847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289158" y="4710683"/>
              <a:ext cx="674370" cy="27431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270870" y="5062423"/>
              <a:ext cx="1049616" cy="24262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270870" y="5309869"/>
              <a:ext cx="1062062" cy="242315"/>
            </a:xfrm>
            <a:prstGeom prst="rect">
              <a:avLst/>
            </a:prstGeom>
          </p:spPr>
        </p:pic>
      </p:grp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42027" y="2751785"/>
            <a:ext cx="6617970" cy="549275"/>
            <a:chOff x="5042027" y="2751785"/>
            <a:chExt cx="6617970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2027" y="2751785"/>
              <a:ext cx="3951859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6871" y="2751785"/>
              <a:ext cx="2912872" cy="548944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54752" y="2656916"/>
            <a:ext cx="4832350" cy="366395"/>
            <a:chOff x="5254752" y="2656916"/>
            <a:chExt cx="4832350" cy="366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4752" y="2656916"/>
              <a:ext cx="2046224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623" y="2656916"/>
              <a:ext cx="1962023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14205" y="2656916"/>
              <a:ext cx="1072845" cy="36606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79796" y="3152089"/>
            <a:ext cx="117475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0785" y="3100781"/>
            <a:ext cx="176314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0785" y="3539947"/>
            <a:ext cx="5108956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80785" y="3983685"/>
            <a:ext cx="1945893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6995" y="1948891"/>
            <a:ext cx="2382520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1772" y="2034539"/>
            <a:ext cx="2354580" cy="1547495"/>
            <a:chOff x="461772" y="2034539"/>
            <a:chExt cx="2354580" cy="1547495"/>
          </a:xfrm>
        </p:grpSpPr>
        <p:sp>
          <p:nvSpPr>
            <p:cNvPr id="3" name="object 3"/>
            <p:cNvSpPr/>
            <p:nvPr/>
          </p:nvSpPr>
          <p:spPr>
            <a:xfrm>
              <a:off x="480060" y="2052827"/>
              <a:ext cx="2318385" cy="1510665"/>
            </a:xfrm>
            <a:custGeom>
              <a:avLst/>
              <a:gdLst/>
              <a:ahLst/>
              <a:cxnLst/>
              <a:rect l="l" t="t" r="r" b="b"/>
              <a:pathLst>
                <a:path w="2318385" h="1510664">
                  <a:moveTo>
                    <a:pt x="2318004" y="0"/>
                  </a:moveTo>
                  <a:lnTo>
                    <a:pt x="0" y="0"/>
                  </a:lnTo>
                  <a:lnTo>
                    <a:pt x="0" y="1325880"/>
                  </a:lnTo>
                  <a:lnTo>
                    <a:pt x="386334" y="1325880"/>
                  </a:lnTo>
                  <a:lnTo>
                    <a:pt x="669112" y="1510411"/>
                  </a:lnTo>
                  <a:lnTo>
                    <a:pt x="965835" y="1325880"/>
                  </a:lnTo>
                  <a:lnTo>
                    <a:pt x="2318004" y="1325880"/>
                  </a:lnTo>
                  <a:lnTo>
                    <a:pt x="231800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0060" y="2052827"/>
              <a:ext cx="2318385" cy="1510665"/>
            </a:xfrm>
            <a:custGeom>
              <a:avLst/>
              <a:gdLst/>
              <a:ahLst/>
              <a:cxnLst/>
              <a:rect l="l" t="t" r="r" b="b"/>
              <a:pathLst>
                <a:path w="2318385" h="1510664">
                  <a:moveTo>
                    <a:pt x="0" y="0"/>
                  </a:moveTo>
                  <a:lnTo>
                    <a:pt x="386334" y="0"/>
                  </a:lnTo>
                  <a:lnTo>
                    <a:pt x="965835" y="0"/>
                  </a:lnTo>
                  <a:lnTo>
                    <a:pt x="2318004" y="0"/>
                  </a:lnTo>
                  <a:lnTo>
                    <a:pt x="2318004" y="773430"/>
                  </a:lnTo>
                  <a:lnTo>
                    <a:pt x="2318004" y="1104900"/>
                  </a:lnTo>
                  <a:lnTo>
                    <a:pt x="2318004" y="1325880"/>
                  </a:lnTo>
                  <a:lnTo>
                    <a:pt x="965835" y="1325880"/>
                  </a:lnTo>
                  <a:lnTo>
                    <a:pt x="669112" y="1510411"/>
                  </a:lnTo>
                  <a:lnTo>
                    <a:pt x="386334" y="1325880"/>
                  </a:lnTo>
                  <a:lnTo>
                    <a:pt x="0" y="1325880"/>
                  </a:lnTo>
                  <a:lnTo>
                    <a:pt x="0" y="1104900"/>
                  </a:lnTo>
                  <a:lnTo>
                    <a:pt x="0" y="773430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7136" y="2258009"/>
              <a:ext cx="657225" cy="274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847" y="2610611"/>
              <a:ext cx="2123059" cy="2423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47" y="2930905"/>
              <a:ext cx="1036662" cy="24231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82980" y="3675888"/>
            <a:ext cx="10046970" cy="219710"/>
            <a:chOff x="982980" y="3675888"/>
            <a:chExt cx="10046970" cy="219710"/>
          </a:xfrm>
        </p:grpSpPr>
        <p:sp>
          <p:nvSpPr>
            <p:cNvPr id="9" name="object 9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5376" y="3675888"/>
              <a:ext cx="224028" cy="21945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179575" y="4043045"/>
            <a:ext cx="2501265" cy="1891664"/>
            <a:chOff x="1179575" y="4043045"/>
            <a:chExt cx="2501265" cy="1891664"/>
          </a:xfrm>
        </p:grpSpPr>
        <p:sp>
          <p:nvSpPr>
            <p:cNvPr id="12" name="object 12"/>
            <p:cNvSpPr/>
            <p:nvPr/>
          </p:nvSpPr>
          <p:spPr>
            <a:xfrm>
              <a:off x="1197863" y="4061333"/>
              <a:ext cx="2464435" cy="1854835"/>
            </a:xfrm>
            <a:custGeom>
              <a:avLst/>
              <a:gdLst/>
              <a:ahLst/>
              <a:cxnLst/>
              <a:rect l="l" t="t" r="r" b="b"/>
              <a:pathLst>
                <a:path w="2464435" h="1854835">
                  <a:moveTo>
                    <a:pt x="779907" y="0"/>
                  </a:moveTo>
                  <a:lnTo>
                    <a:pt x="410718" y="341503"/>
                  </a:lnTo>
                  <a:lnTo>
                    <a:pt x="0" y="341503"/>
                  </a:lnTo>
                  <a:lnTo>
                    <a:pt x="0" y="1854835"/>
                  </a:lnTo>
                  <a:lnTo>
                    <a:pt x="2464308" y="1854835"/>
                  </a:lnTo>
                  <a:lnTo>
                    <a:pt x="2464308" y="341503"/>
                  </a:lnTo>
                  <a:lnTo>
                    <a:pt x="1026794" y="341503"/>
                  </a:lnTo>
                  <a:lnTo>
                    <a:pt x="779907" y="0"/>
                  </a:lnTo>
                  <a:close/>
                </a:path>
              </a:pathLst>
            </a:custGeom>
            <a:solidFill>
              <a:srgbClr val="299FB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97863" y="4061333"/>
              <a:ext cx="2464435" cy="1854835"/>
            </a:xfrm>
            <a:custGeom>
              <a:avLst/>
              <a:gdLst/>
              <a:ahLst/>
              <a:cxnLst/>
              <a:rect l="l" t="t" r="r" b="b"/>
              <a:pathLst>
                <a:path w="2464435" h="1854835">
                  <a:moveTo>
                    <a:pt x="0" y="341503"/>
                  </a:moveTo>
                  <a:lnTo>
                    <a:pt x="410718" y="341503"/>
                  </a:lnTo>
                  <a:lnTo>
                    <a:pt x="779907" y="0"/>
                  </a:lnTo>
                  <a:lnTo>
                    <a:pt x="1026794" y="341503"/>
                  </a:lnTo>
                  <a:lnTo>
                    <a:pt x="2464308" y="341503"/>
                  </a:lnTo>
                  <a:lnTo>
                    <a:pt x="2464308" y="593725"/>
                  </a:lnTo>
                  <a:lnTo>
                    <a:pt x="2464308" y="972058"/>
                  </a:lnTo>
                  <a:lnTo>
                    <a:pt x="2464308" y="1854835"/>
                  </a:lnTo>
                  <a:lnTo>
                    <a:pt x="1026794" y="1854835"/>
                  </a:lnTo>
                  <a:lnTo>
                    <a:pt x="410718" y="1854835"/>
                  </a:lnTo>
                  <a:lnTo>
                    <a:pt x="0" y="1854835"/>
                  </a:lnTo>
                  <a:lnTo>
                    <a:pt x="0" y="972058"/>
                  </a:lnTo>
                  <a:lnTo>
                    <a:pt x="0" y="593725"/>
                  </a:lnTo>
                  <a:lnTo>
                    <a:pt x="0" y="341503"/>
                  </a:lnTo>
                  <a:close/>
                </a:path>
              </a:pathLst>
            </a:custGeom>
            <a:ln w="36575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7733" y="4704918"/>
              <a:ext cx="680466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9445" y="5057267"/>
              <a:ext cx="2223389" cy="2423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9445" y="5376976"/>
              <a:ext cx="825919" cy="24262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7844" y="3648455"/>
            <a:ext cx="219456" cy="21945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20440" y="3675888"/>
            <a:ext cx="219455" cy="219456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990088" y="2034539"/>
            <a:ext cx="2354580" cy="1524000"/>
            <a:chOff x="2990088" y="2034539"/>
            <a:chExt cx="2354580" cy="1524000"/>
          </a:xfrm>
        </p:grpSpPr>
        <p:sp>
          <p:nvSpPr>
            <p:cNvPr id="20" name="object 20"/>
            <p:cNvSpPr/>
            <p:nvPr/>
          </p:nvSpPr>
          <p:spPr>
            <a:xfrm>
              <a:off x="3008376" y="2052827"/>
              <a:ext cx="2318385" cy="1487805"/>
            </a:xfrm>
            <a:custGeom>
              <a:avLst/>
              <a:gdLst/>
              <a:ahLst/>
              <a:cxnLst/>
              <a:rect l="l" t="t" r="r" b="b"/>
              <a:pathLst>
                <a:path w="2318385" h="1487804">
                  <a:moveTo>
                    <a:pt x="2318004" y="0"/>
                  </a:moveTo>
                  <a:lnTo>
                    <a:pt x="0" y="0"/>
                  </a:lnTo>
                  <a:lnTo>
                    <a:pt x="0" y="1307592"/>
                  </a:lnTo>
                  <a:lnTo>
                    <a:pt x="386334" y="1307592"/>
                  </a:lnTo>
                  <a:lnTo>
                    <a:pt x="661035" y="1487424"/>
                  </a:lnTo>
                  <a:lnTo>
                    <a:pt x="965835" y="1307592"/>
                  </a:lnTo>
                  <a:lnTo>
                    <a:pt x="2318004" y="1307592"/>
                  </a:lnTo>
                  <a:lnTo>
                    <a:pt x="2318004" y="0"/>
                  </a:lnTo>
                  <a:close/>
                </a:path>
              </a:pathLst>
            </a:custGeom>
            <a:solidFill>
              <a:srgbClr val="299FB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08376" y="2052827"/>
              <a:ext cx="2318385" cy="1487805"/>
            </a:xfrm>
            <a:custGeom>
              <a:avLst/>
              <a:gdLst/>
              <a:ahLst/>
              <a:cxnLst/>
              <a:rect l="l" t="t" r="r" b="b"/>
              <a:pathLst>
                <a:path w="2318385" h="1487804">
                  <a:moveTo>
                    <a:pt x="0" y="0"/>
                  </a:moveTo>
                  <a:lnTo>
                    <a:pt x="386334" y="0"/>
                  </a:lnTo>
                  <a:lnTo>
                    <a:pt x="965835" y="0"/>
                  </a:lnTo>
                  <a:lnTo>
                    <a:pt x="2318004" y="0"/>
                  </a:lnTo>
                  <a:lnTo>
                    <a:pt x="2318004" y="762762"/>
                  </a:lnTo>
                  <a:lnTo>
                    <a:pt x="2318004" y="1089660"/>
                  </a:lnTo>
                  <a:lnTo>
                    <a:pt x="2318004" y="1307592"/>
                  </a:lnTo>
                  <a:lnTo>
                    <a:pt x="965835" y="1307592"/>
                  </a:lnTo>
                  <a:lnTo>
                    <a:pt x="661035" y="1487424"/>
                  </a:lnTo>
                  <a:lnTo>
                    <a:pt x="386334" y="1307592"/>
                  </a:lnTo>
                  <a:lnTo>
                    <a:pt x="0" y="1307592"/>
                  </a:lnTo>
                  <a:lnTo>
                    <a:pt x="0" y="1089660"/>
                  </a:lnTo>
                  <a:lnTo>
                    <a:pt x="0" y="762762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7865" y="2288158"/>
              <a:ext cx="703326" cy="2743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9577" y="2640456"/>
              <a:ext cx="1070190" cy="2423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19577" y="2887421"/>
              <a:ext cx="846823" cy="24262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102352" y="4048125"/>
            <a:ext cx="1678305" cy="1854835"/>
            <a:chOff x="5102352" y="4048125"/>
            <a:chExt cx="1678305" cy="1854835"/>
          </a:xfrm>
        </p:grpSpPr>
        <p:sp>
          <p:nvSpPr>
            <p:cNvPr id="26" name="object 26"/>
            <p:cNvSpPr/>
            <p:nvPr/>
          </p:nvSpPr>
          <p:spPr>
            <a:xfrm>
              <a:off x="5120640" y="4066413"/>
              <a:ext cx="1641475" cy="1818005"/>
            </a:xfrm>
            <a:custGeom>
              <a:avLst/>
              <a:gdLst/>
              <a:ahLst/>
              <a:cxnLst/>
              <a:rect l="l" t="t" r="r" b="b"/>
              <a:pathLst>
                <a:path w="1641475" h="1818004">
                  <a:moveTo>
                    <a:pt x="477012" y="0"/>
                  </a:moveTo>
                  <a:lnTo>
                    <a:pt x="273558" y="299847"/>
                  </a:lnTo>
                  <a:lnTo>
                    <a:pt x="0" y="299847"/>
                  </a:lnTo>
                  <a:lnTo>
                    <a:pt x="0" y="1817751"/>
                  </a:lnTo>
                  <a:lnTo>
                    <a:pt x="1641348" y="1817751"/>
                  </a:lnTo>
                  <a:lnTo>
                    <a:pt x="1641348" y="299847"/>
                  </a:lnTo>
                  <a:lnTo>
                    <a:pt x="683895" y="299847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299FB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120640" y="4066413"/>
              <a:ext cx="1641475" cy="1818005"/>
            </a:xfrm>
            <a:custGeom>
              <a:avLst/>
              <a:gdLst/>
              <a:ahLst/>
              <a:cxnLst/>
              <a:rect l="l" t="t" r="r" b="b"/>
              <a:pathLst>
                <a:path w="1641475" h="1818004">
                  <a:moveTo>
                    <a:pt x="0" y="299847"/>
                  </a:moveTo>
                  <a:lnTo>
                    <a:pt x="273558" y="299847"/>
                  </a:lnTo>
                  <a:lnTo>
                    <a:pt x="477012" y="0"/>
                  </a:lnTo>
                  <a:lnTo>
                    <a:pt x="683895" y="299847"/>
                  </a:lnTo>
                  <a:lnTo>
                    <a:pt x="1641348" y="299847"/>
                  </a:lnTo>
                  <a:lnTo>
                    <a:pt x="1641348" y="552831"/>
                  </a:lnTo>
                  <a:lnTo>
                    <a:pt x="1641348" y="932307"/>
                  </a:lnTo>
                  <a:lnTo>
                    <a:pt x="1641348" y="1817751"/>
                  </a:lnTo>
                  <a:lnTo>
                    <a:pt x="683895" y="1817751"/>
                  </a:lnTo>
                  <a:lnTo>
                    <a:pt x="273558" y="1817751"/>
                  </a:lnTo>
                  <a:lnTo>
                    <a:pt x="0" y="1817751"/>
                  </a:lnTo>
                  <a:lnTo>
                    <a:pt x="0" y="932307"/>
                  </a:lnTo>
                  <a:lnTo>
                    <a:pt x="0" y="552831"/>
                  </a:lnTo>
                  <a:lnTo>
                    <a:pt x="0" y="299847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9875" y="4710683"/>
              <a:ext cx="777621" cy="2743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31587" y="5062423"/>
              <a:ext cx="1085621" cy="489762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63256" y="3653028"/>
            <a:ext cx="219456" cy="219456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5989320" y="2011679"/>
            <a:ext cx="2025650" cy="1513205"/>
            <a:chOff x="5989320" y="2011679"/>
            <a:chExt cx="2025650" cy="1513205"/>
          </a:xfrm>
        </p:grpSpPr>
        <p:sp>
          <p:nvSpPr>
            <p:cNvPr id="32" name="object 32"/>
            <p:cNvSpPr/>
            <p:nvPr/>
          </p:nvSpPr>
          <p:spPr>
            <a:xfrm>
              <a:off x="6007608" y="2029967"/>
              <a:ext cx="1988820" cy="1476375"/>
            </a:xfrm>
            <a:custGeom>
              <a:avLst/>
              <a:gdLst/>
              <a:ahLst/>
              <a:cxnLst/>
              <a:rect l="l" t="t" r="r" b="b"/>
              <a:pathLst>
                <a:path w="1988820" h="1476375">
                  <a:moveTo>
                    <a:pt x="1988819" y="0"/>
                  </a:moveTo>
                  <a:lnTo>
                    <a:pt x="0" y="0"/>
                  </a:lnTo>
                  <a:lnTo>
                    <a:pt x="0" y="1312164"/>
                  </a:lnTo>
                  <a:lnTo>
                    <a:pt x="331469" y="1312164"/>
                  </a:lnTo>
                  <a:lnTo>
                    <a:pt x="571118" y="1476375"/>
                  </a:lnTo>
                  <a:lnTo>
                    <a:pt x="828674" y="1312164"/>
                  </a:lnTo>
                  <a:lnTo>
                    <a:pt x="1988819" y="1312164"/>
                  </a:lnTo>
                  <a:lnTo>
                    <a:pt x="1988819" y="0"/>
                  </a:lnTo>
                  <a:close/>
                </a:path>
              </a:pathLst>
            </a:custGeom>
            <a:solidFill>
              <a:srgbClr val="299FB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007608" y="2029967"/>
              <a:ext cx="1988820" cy="1476375"/>
            </a:xfrm>
            <a:custGeom>
              <a:avLst/>
              <a:gdLst/>
              <a:ahLst/>
              <a:cxnLst/>
              <a:rect l="l" t="t" r="r" b="b"/>
              <a:pathLst>
                <a:path w="1988820" h="1476375">
                  <a:moveTo>
                    <a:pt x="0" y="0"/>
                  </a:moveTo>
                  <a:lnTo>
                    <a:pt x="331469" y="0"/>
                  </a:lnTo>
                  <a:lnTo>
                    <a:pt x="828674" y="0"/>
                  </a:lnTo>
                  <a:lnTo>
                    <a:pt x="1988819" y="0"/>
                  </a:lnTo>
                  <a:lnTo>
                    <a:pt x="1988819" y="765429"/>
                  </a:lnTo>
                  <a:lnTo>
                    <a:pt x="1988819" y="1093470"/>
                  </a:lnTo>
                  <a:lnTo>
                    <a:pt x="1988819" y="1312164"/>
                  </a:lnTo>
                  <a:lnTo>
                    <a:pt x="828674" y="1312164"/>
                  </a:lnTo>
                  <a:lnTo>
                    <a:pt x="571118" y="1476375"/>
                  </a:lnTo>
                  <a:lnTo>
                    <a:pt x="331469" y="1312164"/>
                  </a:lnTo>
                  <a:lnTo>
                    <a:pt x="0" y="1312164"/>
                  </a:lnTo>
                  <a:lnTo>
                    <a:pt x="0" y="1093470"/>
                  </a:lnTo>
                  <a:lnTo>
                    <a:pt x="0" y="765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00826" y="2268677"/>
              <a:ext cx="611885" cy="2746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19698" y="2621229"/>
              <a:ext cx="1003668" cy="2426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19698" y="2868421"/>
              <a:ext cx="1072553" cy="242315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477255" y="3675888"/>
            <a:ext cx="224027" cy="219456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7191756" y="4076953"/>
            <a:ext cx="2437130" cy="1839595"/>
            <a:chOff x="7191756" y="4076953"/>
            <a:chExt cx="2437130" cy="1839595"/>
          </a:xfrm>
        </p:grpSpPr>
        <p:sp>
          <p:nvSpPr>
            <p:cNvPr id="39" name="object 39"/>
            <p:cNvSpPr/>
            <p:nvPr/>
          </p:nvSpPr>
          <p:spPr>
            <a:xfrm>
              <a:off x="7210044" y="4095241"/>
              <a:ext cx="2400300" cy="1802764"/>
            </a:xfrm>
            <a:custGeom>
              <a:avLst/>
              <a:gdLst/>
              <a:ahLst/>
              <a:cxnLst/>
              <a:rect l="l" t="t" r="r" b="b"/>
              <a:pathLst>
                <a:path w="2400300" h="1802764">
                  <a:moveTo>
                    <a:pt x="691006" y="0"/>
                  </a:moveTo>
                  <a:lnTo>
                    <a:pt x="400050" y="289305"/>
                  </a:lnTo>
                  <a:lnTo>
                    <a:pt x="0" y="289305"/>
                  </a:lnTo>
                  <a:lnTo>
                    <a:pt x="0" y="1802637"/>
                  </a:lnTo>
                  <a:lnTo>
                    <a:pt x="2400300" y="1802637"/>
                  </a:lnTo>
                  <a:lnTo>
                    <a:pt x="2400300" y="289305"/>
                  </a:lnTo>
                  <a:lnTo>
                    <a:pt x="1000125" y="289305"/>
                  </a:lnTo>
                  <a:lnTo>
                    <a:pt x="691006" y="0"/>
                  </a:lnTo>
                  <a:close/>
                </a:path>
              </a:pathLst>
            </a:custGeom>
            <a:solidFill>
              <a:srgbClr val="299FB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210044" y="4095241"/>
              <a:ext cx="2400300" cy="1802764"/>
            </a:xfrm>
            <a:custGeom>
              <a:avLst/>
              <a:gdLst/>
              <a:ahLst/>
              <a:cxnLst/>
              <a:rect l="l" t="t" r="r" b="b"/>
              <a:pathLst>
                <a:path w="2400300" h="1802764">
                  <a:moveTo>
                    <a:pt x="0" y="289305"/>
                  </a:moveTo>
                  <a:lnTo>
                    <a:pt x="400050" y="289305"/>
                  </a:lnTo>
                  <a:lnTo>
                    <a:pt x="691006" y="0"/>
                  </a:lnTo>
                  <a:lnTo>
                    <a:pt x="1000125" y="289305"/>
                  </a:lnTo>
                  <a:lnTo>
                    <a:pt x="2400300" y="289305"/>
                  </a:lnTo>
                  <a:lnTo>
                    <a:pt x="2400300" y="541527"/>
                  </a:lnTo>
                  <a:lnTo>
                    <a:pt x="2400300" y="919860"/>
                  </a:lnTo>
                  <a:lnTo>
                    <a:pt x="2400300" y="1802637"/>
                  </a:lnTo>
                  <a:lnTo>
                    <a:pt x="1000125" y="1802637"/>
                  </a:lnTo>
                  <a:lnTo>
                    <a:pt x="400050" y="1802637"/>
                  </a:lnTo>
                  <a:lnTo>
                    <a:pt x="0" y="1802637"/>
                  </a:lnTo>
                  <a:lnTo>
                    <a:pt x="0" y="919860"/>
                  </a:lnTo>
                  <a:lnTo>
                    <a:pt x="0" y="541527"/>
                  </a:lnTo>
                  <a:lnTo>
                    <a:pt x="0" y="28930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39279" y="4724730"/>
              <a:ext cx="691896" cy="2746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20991" y="5077409"/>
              <a:ext cx="1065047" cy="24262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20991" y="5324601"/>
              <a:ext cx="2103628" cy="242315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92240" y="3675888"/>
            <a:ext cx="219456" cy="21945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995673" y="550494"/>
            <a:ext cx="4340225" cy="54894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974835" y="3648455"/>
            <a:ext cx="219456" cy="219456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8517635" y="1993392"/>
            <a:ext cx="2030095" cy="1508125"/>
            <a:chOff x="8517635" y="1993392"/>
            <a:chExt cx="2030095" cy="1508125"/>
          </a:xfrm>
        </p:grpSpPr>
        <p:sp>
          <p:nvSpPr>
            <p:cNvPr id="48" name="object 48"/>
            <p:cNvSpPr/>
            <p:nvPr/>
          </p:nvSpPr>
          <p:spPr>
            <a:xfrm>
              <a:off x="8535923" y="2011680"/>
              <a:ext cx="1993900" cy="1471295"/>
            </a:xfrm>
            <a:custGeom>
              <a:avLst/>
              <a:gdLst/>
              <a:ahLst/>
              <a:cxnLst/>
              <a:rect l="l" t="t" r="r" b="b"/>
              <a:pathLst>
                <a:path w="1993900" h="1471295">
                  <a:moveTo>
                    <a:pt x="1993392" y="0"/>
                  </a:moveTo>
                  <a:lnTo>
                    <a:pt x="0" y="0"/>
                  </a:lnTo>
                  <a:lnTo>
                    <a:pt x="0" y="1307592"/>
                  </a:lnTo>
                  <a:lnTo>
                    <a:pt x="332231" y="1307592"/>
                  </a:lnTo>
                  <a:lnTo>
                    <a:pt x="572516" y="1471295"/>
                  </a:lnTo>
                  <a:lnTo>
                    <a:pt x="830579" y="1307592"/>
                  </a:lnTo>
                  <a:lnTo>
                    <a:pt x="1993392" y="1307592"/>
                  </a:lnTo>
                  <a:lnTo>
                    <a:pt x="1993392" y="0"/>
                  </a:lnTo>
                  <a:close/>
                </a:path>
              </a:pathLst>
            </a:custGeom>
            <a:solidFill>
              <a:srgbClr val="299FB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535923" y="2011680"/>
              <a:ext cx="1993900" cy="1471295"/>
            </a:xfrm>
            <a:custGeom>
              <a:avLst/>
              <a:gdLst/>
              <a:ahLst/>
              <a:cxnLst/>
              <a:rect l="l" t="t" r="r" b="b"/>
              <a:pathLst>
                <a:path w="1993900" h="1471295">
                  <a:moveTo>
                    <a:pt x="0" y="0"/>
                  </a:moveTo>
                  <a:lnTo>
                    <a:pt x="332231" y="0"/>
                  </a:lnTo>
                  <a:lnTo>
                    <a:pt x="830579" y="0"/>
                  </a:lnTo>
                  <a:lnTo>
                    <a:pt x="1993392" y="0"/>
                  </a:lnTo>
                  <a:lnTo>
                    <a:pt x="1993392" y="762762"/>
                  </a:lnTo>
                  <a:lnTo>
                    <a:pt x="1993392" y="1089660"/>
                  </a:lnTo>
                  <a:lnTo>
                    <a:pt x="1993392" y="1307592"/>
                  </a:lnTo>
                  <a:lnTo>
                    <a:pt x="830579" y="1307592"/>
                  </a:lnTo>
                  <a:lnTo>
                    <a:pt x="572516" y="1471295"/>
                  </a:lnTo>
                  <a:lnTo>
                    <a:pt x="332231" y="1307592"/>
                  </a:lnTo>
                  <a:lnTo>
                    <a:pt x="0" y="1307592"/>
                  </a:lnTo>
                  <a:lnTo>
                    <a:pt x="0" y="1089660"/>
                  </a:lnTo>
                  <a:lnTo>
                    <a:pt x="0" y="762762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631935" y="2247900"/>
              <a:ext cx="668654" cy="27432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50807" y="2600198"/>
              <a:ext cx="1065047" cy="24231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50807" y="2847162"/>
              <a:ext cx="1082382" cy="242620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10040111" y="4048125"/>
            <a:ext cx="1678305" cy="1854835"/>
            <a:chOff x="10040111" y="4048125"/>
            <a:chExt cx="1678305" cy="1854835"/>
          </a:xfrm>
        </p:grpSpPr>
        <p:sp>
          <p:nvSpPr>
            <p:cNvPr id="54" name="object 54"/>
            <p:cNvSpPr/>
            <p:nvPr/>
          </p:nvSpPr>
          <p:spPr>
            <a:xfrm>
              <a:off x="10058399" y="4066413"/>
              <a:ext cx="1641475" cy="1818005"/>
            </a:xfrm>
            <a:custGeom>
              <a:avLst/>
              <a:gdLst/>
              <a:ahLst/>
              <a:cxnLst/>
              <a:rect l="l" t="t" r="r" b="b"/>
              <a:pathLst>
                <a:path w="1641475" h="1818004">
                  <a:moveTo>
                    <a:pt x="477011" y="0"/>
                  </a:moveTo>
                  <a:lnTo>
                    <a:pt x="273557" y="299847"/>
                  </a:lnTo>
                  <a:lnTo>
                    <a:pt x="0" y="299847"/>
                  </a:lnTo>
                  <a:lnTo>
                    <a:pt x="0" y="1817751"/>
                  </a:lnTo>
                  <a:lnTo>
                    <a:pt x="1641348" y="1817751"/>
                  </a:lnTo>
                  <a:lnTo>
                    <a:pt x="1641348" y="299847"/>
                  </a:lnTo>
                  <a:lnTo>
                    <a:pt x="683895" y="299847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299FB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058399" y="4066413"/>
              <a:ext cx="1641475" cy="1818005"/>
            </a:xfrm>
            <a:custGeom>
              <a:avLst/>
              <a:gdLst/>
              <a:ahLst/>
              <a:cxnLst/>
              <a:rect l="l" t="t" r="r" b="b"/>
              <a:pathLst>
                <a:path w="1641475" h="1818004">
                  <a:moveTo>
                    <a:pt x="0" y="299847"/>
                  </a:moveTo>
                  <a:lnTo>
                    <a:pt x="273557" y="299847"/>
                  </a:lnTo>
                  <a:lnTo>
                    <a:pt x="477011" y="0"/>
                  </a:lnTo>
                  <a:lnTo>
                    <a:pt x="683895" y="299847"/>
                  </a:lnTo>
                  <a:lnTo>
                    <a:pt x="1641348" y="299847"/>
                  </a:lnTo>
                  <a:lnTo>
                    <a:pt x="1641348" y="552831"/>
                  </a:lnTo>
                  <a:lnTo>
                    <a:pt x="1641348" y="932307"/>
                  </a:lnTo>
                  <a:lnTo>
                    <a:pt x="1641348" y="1817751"/>
                  </a:lnTo>
                  <a:lnTo>
                    <a:pt x="683895" y="1817751"/>
                  </a:lnTo>
                  <a:lnTo>
                    <a:pt x="273557" y="1817751"/>
                  </a:lnTo>
                  <a:lnTo>
                    <a:pt x="0" y="1817751"/>
                  </a:lnTo>
                  <a:lnTo>
                    <a:pt x="0" y="932307"/>
                  </a:lnTo>
                  <a:lnTo>
                    <a:pt x="0" y="552831"/>
                  </a:lnTo>
                  <a:lnTo>
                    <a:pt x="0" y="299847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289158" y="4710683"/>
              <a:ext cx="674370" cy="27431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270870" y="5062423"/>
              <a:ext cx="1049616" cy="24262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270870" y="5309869"/>
              <a:ext cx="1062062" cy="242315"/>
            </a:xfrm>
            <a:prstGeom prst="rect">
              <a:avLst/>
            </a:prstGeom>
          </p:spPr>
        </p:pic>
      </p:grpSp>
      <p:sp>
        <p:nvSpPr>
          <p:cNvPr id="59" name="Slide Number Placeholder 5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7013" y="1555750"/>
            <a:ext cx="156273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DataSource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230748" y="2130829"/>
            <a:ext cx="1214120" cy="5372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1150" spc="25" dirty="0">
                <a:solidFill>
                  <a:srgbClr val="717171"/>
                </a:solidFill>
                <a:latin typeface="Courier New" panose="02070309020205020404"/>
                <a:cs typeface="Courier New" panose="02070309020205020404"/>
              </a:rPr>
              <a:t>DriverManager</a:t>
            </a:r>
            <a:endParaRPr sz="115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200" spc="-5" dirty="0">
                <a:solidFill>
                  <a:srgbClr val="717171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0871" y="3461003"/>
            <a:ext cx="2295525" cy="676910"/>
          </a:xfrm>
          <a:custGeom>
            <a:avLst/>
            <a:gdLst/>
            <a:ahLst/>
            <a:cxnLst/>
            <a:rect l="l" t="t" r="r" b="b"/>
            <a:pathLst>
              <a:path w="2295525" h="676910">
                <a:moveTo>
                  <a:pt x="0" y="112775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5" y="0"/>
                </a:lnTo>
                <a:lnTo>
                  <a:pt x="2182368" y="0"/>
                </a:lnTo>
                <a:lnTo>
                  <a:pt x="2226242" y="8870"/>
                </a:lnTo>
                <a:lnTo>
                  <a:pt x="2262092" y="33051"/>
                </a:lnTo>
                <a:lnTo>
                  <a:pt x="2286273" y="68901"/>
                </a:lnTo>
                <a:lnTo>
                  <a:pt x="2295144" y="112775"/>
                </a:lnTo>
                <a:lnTo>
                  <a:pt x="2295144" y="563880"/>
                </a:lnTo>
                <a:lnTo>
                  <a:pt x="2286273" y="607754"/>
                </a:lnTo>
                <a:lnTo>
                  <a:pt x="2262092" y="643604"/>
                </a:lnTo>
                <a:lnTo>
                  <a:pt x="2226242" y="667785"/>
                </a:lnTo>
                <a:lnTo>
                  <a:pt x="2182368" y="676656"/>
                </a:lnTo>
                <a:lnTo>
                  <a:pt x="112775" y="676656"/>
                </a:lnTo>
                <a:lnTo>
                  <a:pt x="68901" y="667785"/>
                </a:lnTo>
                <a:lnTo>
                  <a:pt x="33051" y="643604"/>
                </a:lnTo>
                <a:lnTo>
                  <a:pt x="8870" y="607754"/>
                </a:lnTo>
                <a:lnTo>
                  <a:pt x="0" y="563880"/>
                </a:lnTo>
                <a:lnTo>
                  <a:pt x="0" y="112775"/>
                </a:lnTo>
                <a:close/>
              </a:path>
            </a:pathLst>
          </a:custGeom>
          <a:ln w="2743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59171" y="3622675"/>
            <a:ext cx="156273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Connection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227" y="4544567"/>
            <a:ext cx="2295525" cy="676910"/>
          </a:xfrm>
          <a:custGeom>
            <a:avLst/>
            <a:gdLst/>
            <a:ahLst/>
            <a:cxnLst/>
            <a:rect l="l" t="t" r="r" b="b"/>
            <a:pathLst>
              <a:path w="2295525" h="676910">
                <a:moveTo>
                  <a:pt x="0" y="112775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6" y="0"/>
                </a:lnTo>
                <a:lnTo>
                  <a:pt x="2182368" y="0"/>
                </a:lnTo>
                <a:lnTo>
                  <a:pt x="2226242" y="8870"/>
                </a:lnTo>
                <a:lnTo>
                  <a:pt x="2262092" y="33051"/>
                </a:lnTo>
                <a:lnTo>
                  <a:pt x="2286273" y="68901"/>
                </a:lnTo>
                <a:lnTo>
                  <a:pt x="2295144" y="112775"/>
                </a:lnTo>
                <a:lnTo>
                  <a:pt x="2295144" y="563879"/>
                </a:lnTo>
                <a:lnTo>
                  <a:pt x="2286273" y="607754"/>
                </a:lnTo>
                <a:lnTo>
                  <a:pt x="2262092" y="643604"/>
                </a:lnTo>
                <a:lnTo>
                  <a:pt x="2226242" y="667785"/>
                </a:lnTo>
                <a:lnTo>
                  <a:pt x="2182368" y="676655"/>
                </a:lnTo>
                <a:lnTo>
                  <a:pt x="112776" y="676655"/>
                </a:lnTo>
                <a:lnTo>
                  <a:pt x="68901" y="667785"/>
                </a:lnTo>
                <a:lnTo>
                  <a:pt x="33051" y="643604"/>
                </a:lnTo>
                <a:lnTo>
                  <a:pt x="8870" y="607754"/>
                </a:lnTo>
                <a:lnTo>
                  <a:pt x="0" y="563879"/>
                </a:lnTo>
                <a:lnTo>
                  <a:pt x="0" y="112775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08426" y="4707128"/>
            <a:ext cx="14141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69379" y="4494276"/>
            <a:ext cx="2299970" cy="681355"/>
          </a:xfrm>
          <a:custGeom>
            <a:avLst/>
            <a:gdLst/>
            <a:ahLst/>
            <a:cxnLst/>
            <a:rect l="l" t="t" r="r" b="b"/>
            <a:pathLst>
              <a:path w="2299970" h="681354">
                <a:moveTo>
                  <a:pt x="0" y="113537"/>
                </a:moveTo>
                <a:lnTo>
                  <a:pt x="8917" y="69330"/>
                </a:lnTo>
                <a:lnTo>
                  <a:pt x="33242" y="33242"/>
                </a:lnTo>
                <a:lnTo>
                  <a:pt x="69330" y="8917"/>
                </a:lnTo>
                <a:lnTo>
                  <a:pt x="113538" y="0"/>
                </a:lnTo>
                <a:lnTo>
                  <a:pt x="2186178" y="0"/>
                </a:lnTo>
                <a:lnTo>
                  <a:pt x="2230385" y="8917"/>
                </a:lnTo>
                <a:lnTo>
                  <a:pt x="2266473" y="33242"/>
                </a:lnTo>
                <a:lnTo>
                  <a:pt x="2290798" y="69330"/>
                </a:lnTo>
                <a:lnTo>
                  <a:pt x="2299716" y="113537"/>
                </a:lnTo>
                <a:lnTo>
                  <a:pt x="2299716" y="567690"/>
                </a:lnTo>
                <a:lnTo>
                  <a:pt x="2290798" y="611897"/>
                </a:lnTo>
                <a:lnTo>
                  <a:pt x="2266473" y="647985"/>
                </a:lnTo>
                <a:lnTo>
                  <a:pt x="2230385" y="672310"/>
                </a:lnTo>
                <a:lnTo>
                  <a:pt x="2186178" y="681228"/>
                </a:lnTo>
                <a:lnTo>
                  <a:pt x="113538" y="681228"/>
                </a:lnTo>
                <a:lnTo>
                  <a:pt x="69330" y="672310"/>
                </a:lnTo>
                <a:lnTo>
                  <a:pt x="33242" y="647985"/>
                </a:lnTo>
                <a:lnTo>
                  <a:pt x="8917" y="611897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15150" y="4397715"/>
            <a:ext cx="1412240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470">
              <a:lnSpc>
                <a:spcPct val="125000"/>
              </a:lnSpc>
              <a:spcBef>
                <a:spcPts val="95"/>
              </a:spcBef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Prepared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13732" y="5774435"/>
            <a:ext cx="2295525" cy="681355"/>
          </a:xfrm>
          <a:custGeom>
            <a:avLst/>
            <a:gdLst/>
            <a:ahLst/>
            <a:cxnLst/>
            <a:rect l="l" t="t" r="r" b="b"/>
            <a:pathLst>
              <a:path w="2295525" h="681354">
                <a:moveTo>
                  <a:pt x="0" y="113537"/>
                </a:moveTo>
                <a:lnTo>
                  <a:pt x="8917" y="69346"/>
                </a:lnTo>
                <a:lnTo>
                  <a:pt x="33242" y="33256"/>
                </a:lnTo>
                <a:lnTo>
                  <a:pt x="69330" y="8923"/>
                </a:lnTo>
                <a:lnTo>
                  <a:pt x="113537" y="0"/>
                </a:lnTo>
                <a:lnTo>
                  <a:pt x="2181606" y="0"/>
                </a:lnTo>
                <a:lnTo>
                  <a:pt x="2225813" y="8923"/>
                </a:lnTo>
                <a:lnTo>
                  <a:pt x="2261901" y="33256"/>
                </a:lnTo>
                <a:lnTo>
                  <a:pt x="2286226" y="69346"/>
                </a:lnTo>
                <a:lnTo>
                  <a:pt x="2295143" y="113537"/>
                </a:lnTo>
                <a:lnTo>
                  <a:pt x="2295143" y="567690"/>
                </a:lnTo>
                <a:lnTo>
                  <a:pt x="2286226" y="611881"/>
                </a:lnTo>
                <a:lnTo>
                  <a:pt x="2261901" y="647971"/>
                </a:lnTo>
                <a:lnTo>
                  <a:pt x="2225813" y="672304"/>
                </a:lnTo>
                <a:lnTo>
                  <a:pt x="2181606" y="681227"/>
                </a:lnTo>
                <a:lnTo>
                  <a:pt x="113537" y="681227"/>
                </a:lnTo>
                <a:lnTo>
                  <a:pt x="69330" y="672304"/>
                </a:lnTo>
                <a:lnTo>
                  <a:pt x="33242" y="647971"/>
                </a:lnTo>
                <a:lnTo>
                  <a:pt x="8917" y="611881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55819" y="5940348"/>
            <a:ext cx="141160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tS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74920" y="2125979"/>
            <a:ext cx="1536700" cy="1341120"/>
            <a:chOff x="5074920" y="2125979"/>
            <a:chExt cx="1536700" cy="1341120"/>
          </a:xfrm>
        </p:grpSpPr>
        <p:sp>
          <p:nvSpPr>
            <p:cNvPr id="13" name="object 13"/>
            <p:cNvSpPr/>
            <p:nvPr/>
          </p:nvSpPr>
          <p:spPr>
            <a:xfrm>
              <a:off x="5797296" y="2862071"/>
              <a:ext cx="82550" cy="604520"/>
            </a:xfrm>
            <a:custGeom>
              <a:avLst/>
              <a:gdLst/>
              <a:ahLst/>
              <a:cxnLst/>
              <a:rect l="l" t="t" r="r" b="b"/>
              <a:pathLst>
                <a:path w="82550" h="604520">
                  <a:moveTo>
                    <a:pt x="27431" y="522224"/>
                  </a:moveTo>
                  <a:lnTo>
                    <a:pt x="0" y="522224"/>
                  </a:lnTo>
                  <a:lnTo>
                    <a:pt x="41148" y="604519"/>
                  </a:lnTo>
                  <a:lnTo>
                    <a:pt x="75437" y="535939"/>
                  </a:lnTo>
                  <a:lnTo>
                    <a:pt x="27431" y="535939"/>
                  </a:lnTo>
                  <a:lnTo>
                    <a:pt x="27431" y="522224"/>
                  </a:lnTo>
                  <a:close/>
                </a:path>
                <a:path w="82550" h="604520">
                  <a:moveTo>
                    <a:pt x="54863" y="0"/>
                  </a:moveTo>
                  <a:lnTo>
                    <a:pt x="27431" y="0"/>
                  </a:lnTo>
                  <a:lnTo>
                    <a:pt x="27431" y="535939"/>
                  </a:lnTo>
                  <a:lnTo>
                    <a:pt x="54863" y="535939"/>
                  </a:lnTo>
                  <a:lnTo>
                    <a:pt x="54863" y="0"/>
                  </a:lnTo>
                  <a:close/>
                </a:path>
                <a:path w="82550" h="604520">
                  <a:moveTo>
                    <a:pt x="82295" y="522224"/>
                  </a:moveTo>
                  <a:lnTo>
                    <a:pt x="54863" y="522224"/>
                  </a:lnTo>
                  <a:lnTo>
                    <a:pt x="54863" y="535939"/>
                  </a:lnTo>
                  <a:lnTo>
                    <a:pt x="75437" y="535939"/>
                  </a:lnTo>
                  <a:lnTo>
                    <a:pt x="82295" y="52222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88636" y="2139695"/>
              <a:ext cx="1508760" cy="589915"/>
            </a:xfrm>
            <a:custGeom>
              <a:avLst/>
              <a:gdLst/>
              <a:ahLst/>
              <a:cxnLst/>
              <a:rect l="l" t="t" r="r" b="b"/>
              <a:pathLst>
                <a:path w="1508759" h="589914">
                  <a:moveTo>
                    <a:pt x="98298" y="589788"/>
                  </a:moveTo>
                  <a:lnTo>
                    <a:pt x="60061" y="582054"/>
                  </a:lnTo>
                  <a:lnTo>
                    <a:pt x="28813" y="560974"/>
                  </a:lnTo>
                  <a:lnTo>
                    <a:pt x="7733" y="529726"/>
                  </a:lnTo>
                  <a:lnTo>
                    <a:pt x="0" y="491489"/>
                  </a:lnTo>
                  <a:lnTo>
                    <a:pt x="0" y="98298"/>
                  </a:lnTo>
                  <a:lnTo>
                    <a:pt x="7733" y="60061"/>
                  </a:lnTo>
                  <a:lnTo>
                    <a:pt x="28813" y="28813"/>
                  </a:lnTo>
                  <a:lnTo>
                    <a:pt x="60061" y="7733"/>
                  </a:lnTo>
                  <a:lnTo>
                    <a:pt x="98298" y="0"/>
                  </a:lnTo>
                </a:path>
                <a:path w="1508759" h="589914">
                  <a:moveTo>
                    <a:pt x="1410462" y="0"/>
                  </a:moveTo>
                  <a:lnTo>
                    <a:pt x="1448698" y="7733"/>
                  </a:lnTo>
                  <a:lnTo>
                    <a:pt x="1479946" y="28813"/>
                  </a:lnTo>
                  <a:lnTo>
                    <a:pt x="1501026" y="60061"/>
                  </a:lnTo>
                  <a:lnTo>
                    <a:pt x="1508760" y="98298"/>
                  </a:lnTo>
                  <a:lnTo>
                    <a:pt x="1508760" y="491489"/>
                  </a:lnTo>
                  <a:lnTo>
                    <a:pt x="1501026" y="529726"/>
                  </a:lnTo>
                  <a:lnTo>
                    <a:pt x="1479946" y="560974"/>
                  </a:lnTo>
                  <a:lnTo>
                    <a:pt x="1448698" y="582054"/>
                  </a:lnTo>
                  <a:lnTo>
                    <a:pt x="1410462" y="589788"/>
                  </a:lnTo>
                </a:path>
              </a:pathLst>
            </a:custGeom>
            <a:ln w="27432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4121658" y="4197095"/>
            <a:ext cx="3368675" cy="1917064"/>
          </a:xfrm>
          <a:custGeom>
            <a:avLst/>
            <a:gdLst/>
            <a:ahLst/>
            <a:cxnLst/>
            <a:rect l="l" t="t" r="r" b="b"/>
            <a:pathLst>
              <a:path w="3368675" h="1917064">
                <a:moveTo>
                  <a:pt x="591693" y="1917026"/>
                </a:moveTo>
                <a:lnTo>
                  <a:pt x="585622" y="1867458"/>
                </a:lnTo>
                <a:lnTo>
                  <a:pt x="580517" y="1825701"/>
                </a:lnTo>
                <a:lnTo>
                  <a:pt x="557669" y="1840852"/>
                </a:lnTo>
                <a:lnTo>
                  <a:pt x="22860" y="1034808"/>
                </a:lnTo>
                <a:lnTo>
                  <a:pt x="0" y="1050036"/>
                </a:lnTo>
                <a:lnTo>
                  <a:pt x="534809" y="1856016"/>
                </a:lnTo>
                <a:lnTo>
                  <a:pt x="511937" y="1871192"/>
                </a:lnTo>
                <a:lnTo>
                  <a:pt x="591693" y="1917026"/>
                </a:lnTo>
                <a:close/>
              </a:path>
              <a:path w="3368675" h="1917064">
                <a:moveTo>
                  <a:pt x="1713611" y="18288"/>
                </a:moveTo>
                <a:lnTo>
                  <a:pt x="1693164" y="0"/>
                </a:lnTo>
                <a:lnTo>
                  <a:pt x="1185303" y="569112"/>
                </a:lnTo>
                <a:lnTo>
                  <a:pt x="1164844" y="550799"/>
                </a:lnTo>
                <a:lnTo>
                  <a:pt x="1140714" y="639572"/>
                </a:lnTo>
                <a:lnTo>
                  <a:pt x="1226185" y="605663"/>
                </a:lnTo>
                <a:lnTo>
                  <a:pt x="1217091" y="597535"/>
                </a:lnTo>
                <a:lnTo>
                  <a:pt x="1205687" y="587349"/>
                </a:lnTo>
                <a:lnTo>
                  <a:pt x="1713611" y="18288"/>
                </a:lnTo>
                <a:close/>
              </a:path>
              <a:path w="3368675" h="1917064">
                <a:moveTo>
                  <a:pt x="2348103" y="639572"/>
                </a:moveTo>
                <a:lnTo>
                  <a:pt x="2336673" y="597535"/>
                </a:lnTo>
                <a:lnTo>
                  <a:pt x="2323973" y="550799"/>
                </a:lnTo>
                <a:lnTo>
                  <a:pt x="2303500" y="569112"/>
                </a:lnTo>
                <a:lnTo>
                  <a:pt x="1795653" y="0"/>
                </a:lnTo>
                <a:lnTo>
                  <a:pt x="1775079" y="18288"/>
                </a:lnTo>
                <a:lnTo>
                  <a:pt x="2283117" y="587349"/>
                </a:lnTo>
                <a:lnTo>
                  <a:pt x="2262632" y="605663"/>
                </a:lnTo>
                <a:lnTo>
                  <a:pt x="2348103" y="639572"/>
                </a:lnTo>
                <a:close/>
              </a:path>
              <a:path w="3368675" h="1917064">
                <a:moveTo>
                  <a:pt x="3368294" y="1048893"/>
                </a:moveTo>
                <a:lnTo>
                  <a:pt x="3344037" y="1035939"/>
                </a:lnTo>
                <a:lnTo>
                  <a:pt x="2914015" y="1838007"/>
                </a:lnTo>
                <a:lnTo>
                  <a:pt x="2889885" y="1825053"/>
                </a:lnTo>
                <a:lnTo>
                  <a:pt x="2887218" y="1917026"/>
                </a:lnTo>
                <a:lnTo>
                  <a:pt x="2962402" y="1863940"/>
                </a:lnTo>
                <a:lnTo>
                  <a:pt x="2960763" y="1863064"/>
                </a:lnTo>
                <a:lnTo>
                  <a:pt x="2938157" y="1850948"/>
                </a:lnTo>
                <a:lnTo>
                  <a:pt x="3368294" y="104889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5915"/>
            <a:ext cx="452627" cy="4480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410" y="3010560"/>
            <a:ext cx="4600321" cy="7321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4752" y="1772361"/>
            <a:ext cx="3355340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780785" y="2216226"/>
            <a:ext cx="4486275" cy="366395"/>
            <a:chOff x="5780785" y="2216226"/>
            <a:chExt cx="4486275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785" y="2216226"/>
              <a:ext cx="2408300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9425" y="2216226"/>
              <a:ext cx="2167381" cy="36606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780785" y="2655392"/>
            <a:ext cx="5678805" cy="366395"/>
            <a:chOff x="5780785" y="2655392"/>
            <a:chExt cx="5678805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0785" y="2655392"/>
              <a:ext cx="234429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7692" y="2655392"/>
              <a:ext cx="1229639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1035" y="2655392"/>
              <a:ext cx="2408301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80785" y="3099257"/>
            <a:ext cx="1946910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79796" y="2267534"/>
            <a:ext cx="415925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77965" y="3542995"/>
            <a:ext cx="920495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77965" y="3982161"/>
            <a:ext cx="2799080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77965" y="4426026"/>
            <a:ext cx="731926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995" y="1948891"/>
            <a:ext cx="2382520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081782" y="2699029"/>
            <a:ext cx="6247765" cy="1355090"/>
            <a:chOff x="3081782" y="2699029"/>
            <a:chExt cx="6247765" cy="13550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81782" y="2699029"/>
              <a:ext cx="6247765" cy="7321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0903" y="3321761"/>
              <a:ext cx="3613277" cy="731824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80610" y="3010560"/>
            <a:ext cx="3657219" cy="7321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54752" y="2138756"/>
            <a:ext cx="4832350" cy="366395"/>
            <a:chOff x="5254752" y="2138756"/>
            <a:chExt cx="4832350" cy="366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4752" y="2138756"/>
              <a:ext cx="2046224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623" y="2138756"/>
              <a:ext cx="1962023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14205" y="2138756"/>
              <a:ext cx="1072845" cy="36606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79796" y="2633853"/>
            <a:ext cx="116839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0785" y="2582621"/>
            <a:ext cx="468947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0785" y="3021787"/>
            <a:ext cx="3745738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80785" y="3465525"/>
            <a:ext cx="3137916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54752" y="4059885"/>
            <a:ext cx="3813175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79796" y="4555058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80785" y="4503750"/>
            <a:ext cx="4355465" cy="366395"/>
            <a:chOff x="5780785" y="4503750"/>
            <a:chExt cx="4355465" cy="36639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0785" y="4503750"/>
              <a:ext cx="2408300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99425" y="4503750"/>
              <a:ext cx="2036699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8707" y="1948891"/>
            <a:ext cx="2462149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5967" y="550494"/>
            <a:ext cx="7799451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01084" y="3442715"/>
            <a:ext cx="1668780" cy="1033780"/>
          </a:xfrm>
          <a:custGeom>
            <a:avLst/>
            <a:gdLst/>
            <a:ahLst/>
            <a:cxnLst/>
            <a:rect l="l" t="t" r="r" b="b"/>
            <a:pathLst>
              <a:path w="1668779" h="1033779">
                <a:moveTo>
                  <a:pt x="0" y="172212"/>
                </a:moveTo>
                <a:lnTo>
                  <a:pt x="6150" y="126426"/>
                </a:lnTo>
                <a:lnTo>
                  <a:pt x="23509" y="85287"/>
                </a:lnTo>
                <a:lnTo>
                  <a:pt x="50434" y="50434"/>
                </a:lnTo>
                <a:lnTo>
                  <a:pt x="85287" y="23509"/>
                </a:lnTo>
                <a:lnTo>
                  <a:pt x="126426" y="6150"/>
                </a:lnTo>
                <a:lnTo>
                  <a:pt x="172212" y="0"/>
                </a:lnTo>
                <a:lnTo>
                  <a:pt x="1496567" y="0"/>
                </a:lnTo>
                <a:lnTo>
                  <a:pt x="1542353" y="6150"/>
                </a:lnTo>
                <a:lnTo>
                  <a:pt x="1583492" y="23509"/>
                </a:lnTo>
                <a:lnTo>
                  <a:pt x="1618345" y="50434"/>
                </a:lnTo>
                <a:lnTo>
                  <a:pt x="1645270" y="85287"/>
                </a:lnTo>
                <a:lnTo>
                  <a:pt x="1662629" y="126426"/>
                </a:lnTo>
                <a:lnTo>
                  <a:pt x="1668779" y="172212"/>
                </a:lnTo>
                <a:lnTo>
                  <a:pt x="1668779" y="861060"/>
                </a:lnTo>
                <a:lnTo>
                  <a:pt x="1662629" y="906845"/>
                </a:lnTo>
                <a:lnTo>
                  <a:pt x="1645270" y="947984"/>
                </a:lnTo>
                <a:lnTo>
                  <a:pt x="1618345" y="982837"/>
                </a:lnTo>
                <a:lnTo>
                  <a:pt x="1583492" y="1009762"/>
                </a:lnTo>
                <a:lnTo>
                  <a:pt x="1542353" y="1027121"/>
                </a:lnTo>
                <a:lnTo>
                  <a:pt x="1496567" y="1033272"/>
                </a:lnTo>
                <a:lnTo>
                  <a:pt x="172212" y="1033272"/>
                </a:lnTo>
                <a:lnTo>
                  <a:pt x="126426" y="1027121"/>
                </a:lnTo>
                <a:lnTo>
                  <a:pt x="85287" y="1009762"/>
                </a:lnTo>
                <a:lnTo>
                  <a:pt x="50434" y="982837"/>
                </a:lnTo>
                <a:lnTo>
                  <a:pt x="23509" y="947984"/>
                </a:lnTo>
                <a:lnTo>
                  <a:pt x="6150" y="906845"/>
                </a:lnTo>
                <a:lnTo>
                  <a:pt x="0" y="861060"/>
                </a:lnTo>
                <a:lnTo>
                  <a:pt x="0" y="172212"/>
                </a:lnTo>
                <a:close/>
              </a:path>
            </a:pathLst>
          </a:custGeom>
          <a:ln w="2743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8700" y="3429000"/>
            <a:ext cx="1975485" cy="1061085"/>
            <a:chOff x="1028700" y="3429000"/>
            <a:chExt cx="1975485" cy="1061085"/>
          </a:xfrm>
        </p:grpSpPr>
        <p:sp>
          <p:nvSpPr>
            <p:cNvPr id="5" name="object 5"/>
            <p:cNvSpPr/>
            <p:nvPr/>
          </p:nvSpPr>
          <p:spPr>
            <a:xfrm>
              <a:off x="1042416" y="3442716"/>
              <a:ext cx="1948180" cy="1033780"/>
            </a:xfrm>
            <a:custGeom>
              <a:avLst/>
              <a:gdLst/>
              <a:ahLst/>
              <a:cxnLst/>
              <a:rect l="l" t="t" r="r" b="b"/>
              <a:pathLst>
                <a:path w="1948180" h="1033779">
                  <a:moveTo>
                    <a:pt x="1775460" y="0"/>
                  </a:moveTo>
                  <a:lnTo>
                    <a:pt x="172212" y="0"/>
                  </a:lnTo>
                  <a:lnTo>
                    <a:pt x="126431" y="6150"/>
                  </a:lnTo>
                  <a:lnTo>
                    <a:pt x="85293" y="23509"/>
                  </a:lnTo>
                  <a:lnTo>
                    <a:pt x="50439" y="50434"/>
                  </a:lnTo>
                  <a:lnTo>
                    <a:pt x="23511" y="85287"/>
                  </a:lnTo>
                  <a:lnTo>
                    <a:pt x="6151" y="126426"/>
                  </a:lnTo>
                  <a:lnTo>
                    <a:pt x="0" y="172212"/>
                  </a:lnTo>
                  <a:lnTo>
                    <a:pt x="0" y="861060"/>
                  </a:lnTo>
                  <a:lnTo>
                    <a:pt x="6151" y="906845"/>
                  </a:lnTo>
                  <a:lnTo>
                    <a:pt x="23511" y="947984"/>
                  </a:lnTo>
                  <a:lnTo>
                    <a:pt x="50439" y="982837"/>
                  </a:lnTo>
                  <a:lnTo>
                    <a:pt x="85293" y="1009762"/>
                  </a:lnTo>
                  <a:lnTo>
                    <a:pt x="126431" y="1027121"/>
                  </a:lnTo>
                  <a:lnTo>
                    <a:pt x="172212" y="1033272"/>
                  </a:lnTo>
                  <a:lnTo>
                    <a:pt x="1775460" y="1033272"/>
                  </a:lnTo>
                  <a:lnTo>
                    <a:pt x="1821245" y="1027121"/>
                  </a:lnTo>
                  <a:lnTo>
                    <a:pt x="1862384" y="1009762"/>
                  </a:lnTo>
                  <a:lnTo>
                    <a:pt x="1897237" y="982837"/>
                  </a:lnTo>
                  <a:lnTo>
                    <a:pt x="1924162" y="947984"/>
                  </a:lnTo>
                  <a:lnTo>
                    <a:pt x="1941521" y="906845"/>
                  </a:lnTo>
                  <a:lnTo>
                    <a:pt x="1947672" y="861060"/>
                  </a:lnTo>
                  <a:lnTo>
                    <a:pt x="1947672" y="172212"/>
                  </a:lnTo>
                  <a:lnTo>
                    <a:pt x="1941521" y="126426"/>
                  </a:lnTo>
                  <a:lnTo>
                    <a:pt x="1924162" y="85287"/>
                  </a:lnTo>
                  <a:lnTo>
                    <a:pt x="1897237" y="50434"/>
                  </a:lnTo>
                  <a:lnTo>
                    <a:pt x="1862384" y="23509"/>
                  </a:lnTo>
                  <a:lnTo>
                    <a:pt x="1821245" y="615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2A9FBC">
                <a:alpha val="2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2416" y="3442716"/>
              <a:ext cx="1948180" cy="1033780"/>
            </a:xfrm>
            <a:custGeom>
              <a:avLst/>
              <a:gdLst/>
              <a:ahLst/>
              <a:cxnLst/>
              <a:rect l="l" t="t" r="r" b="b"/>
              <a:pathLst>
                <a:path w="1948180" h="1033779">
                  <a:moveTo>
                    <a:pt x="0" y="172212"/>
                  </a:moveTo>
                  <a:lnTo>
                    <a:pt x="6151" y="126426"/>
                  </a:lnTo>
                  <a:lnTo>
                    <a:pt x="23511" y="85287"/>
                  </a:lnTo>
                  <a:lnTo>
                    <a:pt x="50439" y="50434"/>
                  </a:lnTo>
                  <a:lnTo>
                    <a:pt x="85293" y="23509"/>
                  </a:lnTo>
                  <a:lnTo>
                    <a:pt x="126431" y="6150"/>
                  </a:lnTo>
                  <a:lnTo>
                    <a:pt x="172212" y="0"/>
                  </a:lnTo>
                  <a:lnTo>
                    <a:pt x="1775460" y="0"/>
                  </a:lnTo>
                  <a:lnTo>
                    <a:pt x="1821245" y="6150"/>
                  </a:lnTo>
                  <a:lnTo>
                    <a:pt x="1862384" y="23509"/>
                  </a:lnTo>
                  <a:lnTo>
                    <a:pt x="1897237" y="50434"/>
                  </a:lnTo>
                  <a:lnTo>
                    <a:pt x="1924162" y="85287"/>
                  </a:lnTo>
                  <a:lnTo>
                    <a:pt x="1941521" y="126426"/>
                  </a:lnTo>
                  <a:lnTo>
                    <a:pt x="1947672" y="172212"/>
                  </a:lnTo>
                  <a:lnTo>
                    <a:pt x="1947672" y="861060"/>
                  </a:lnTo>
                  <a:lnTo>
                    <a:pt x="1941521" y="906845"/>
                  </a:lnTo>
                  <a:lnTo>
                    <a:pt x="1924162" y="947984"/>
                  </a:lnTo>
                  <a:lnTo>
                    <a:pt x="1897237" y="982837"/>
                  </a:lnTo>
                  <a:lnTo>
                    <a:pt x="1862384" y="1009762"/>
                  </a:lnTo>
                  <a:lnTo>
                    <a:pt x="1821245" y="1027121"/>
                  </a:lnTo>
                  <a:lnTo>
                    <a:pt x="1775460" y="1033272"/>
                  </a:lnTo>
                  <a:lnTo>
                    <a:pt x="172212" y="1033272"/>
                  </a:lnTo>
                  <a:lnTo>
                    <a:pt x="126431" y="1027121"/>
                  </a:lnTo>
                  <a:lnTo>
                    <a:pt x="85293" y="1009762"/>
                  </a:lnTo>
                  <a:lnTo>
                    <a:pt x="50439" y="982837"/>
                  </a:lnTo>
                  <a:lnTo>
                    <a:pt x="23511" y="947984"/>
                  </a:lnTo>
                  <a:lnTo>
                    <a:pt x="6151" y="906845"/>
                  </a:lnTo>
                  <a:lnTo>
                    <a:pt x="0" y="861060"/>
                  </a:lnTo>
                  <a:lnTo>
                    <a:pt x="0" y="172212"/>
                  </a:lnTo>
                  <a:close/>
                </a:path>
              </a:pathLst>
            </a:custGeom>
            <a:ln w="27432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7200900" y="3429000"/>
            <a:ext cx="1691639" cy="1061085"/>
            <a:chOff x="7200900" y="3429000"/>
            <a:chExt cx="1691639" cy="1061085"/>
          </a:xfrm>
        </p:grpSpPr>
        <p:sp>
          <p:nvSpPr>
            <p:cNvPr id="8" name="object 8"/>
            <p:cNvSpPr/>
            <p:nvPr/>
          </p:nvSpPr>
          <p:spPr>
            <a:xfrm>
              <a:off x="7214616" y="3442716"/>
              <a:ext cx="1664335" cy="1033780"/>
            </a:xfrm>
            <a:custGeom>
              <a:avLst/>
              <a:gdLst/>
              <a:ahLst/>
              <a:cxnLst/>
              <a:rect l="l" t="t" r="r" b="b"/>
              <a:pathLst>
                <a:path w="1664334" h="1033779">
                  <a:moveTo>
                    <a:pt x="1491995" y="0"/>
                  </a:moveTo>
                  <a:lnTo>
                    <a:pt x="172211" y="0"/>
                  </a:lnTo>
                  <a:lnTo>
                    <a:pt x="126426" y="6150"/>
                  </a:lnTo>
                  <a:lnTo>
                    <a:pt x="85287" y="23509"/>
                  </a:lnTo>
                  <a:lnTo>
                    <a:pt x="50434" y="50434"/>
                  </a:lnTo>
                  <a:lnTo>
                    <a:pt x="23509" y="85287"/>
                  </a:lnTo>
                  <a:lnTo>
                    <a:pt x="6150" y="126426"/>
                  </a:lnTo>
                  <a:lnTo>
                    <a:pt x="0" y="172212"/>
                  </a:lnTo>
                  <a:lnTo>
                    <a:pt x="0" y="861060"/>
                  </a:lnTo>
                  <a:lnTo>
                    <a:pt x="6150" y="906845"/>
                  </a:lnTo>
                  <a:lnTo>
                    <a:pt x="23509" y="947984"/>
                  </a:lnTo>
                  <a:lnTo>
                    <a:pt x="50434" y="982837"/>
                  </a:lnTo>
                  <a:lnTo>
                    <a:pt x="85287" y="1009762"/>
                  </a:lnTo>
                  <a:lnTo>
                    <a:pt x="126426" y="1027121"/>
                  </a:lnTo>
                  <a:lnTo>
                    <a:pt x="172211" y="1033272"/>
                  </a:lnTo>
                  <a:lnTo>
                    <a:pt x="1491995" y="1033272"/>
                  </a:lnTo>
                  <a:lnTo>
                    <a:pt x="1537781" y="1027121"/>
                  </a:lnTo>
                  <a:lnTo>
                    <a:pt x="1578920" y="1009762"/>
                  </a:lnTo>
                  <a:lnTo>
                    <a:pt x="1613773" y="982837"/>
                  </a:lnTo>
                  <a:lnTo>
                    <a:pt x="1640698" y="947984"/>
                  </a:lnTo>
                  <a:lnTo>
                    <a:pt x="1658057" y="906845"/>
                  </a:lnTo>
                  <a:lnTo>
                    <a:pt x="1664207" y="861060"/>
                  </a:lnTo>
                  <a:lnTo>
                    <a:pt x="1664207" y="172212"/>
                  </a:lnTo>
                  <a:lnTo>
                    <a:pt x="1658057" y="126426"/>
                  </a:lnTo>
                  <a:lnTo>
                    <a:pt x="1640698" y="85287"/>
                  </a:lnTo>
                  <a:lnTo>
                    <a:pt x="1613773" y="50434"/>
                  </a:lnTo>
                  <a:lnTo>
                    <a:pt x="1578920" y="23509"/>
                  </a:lnTo>
                  <a:lnTo>
                    <a:pt x="1537781" y="6150"/>
                  </a:lnTo>
                  <a:lnTo>
                    <a:pt x="1491995" y="0"/>
                  </a:lnTo>
                  <a:close/>
                </a:path>
              </a:pathLst>
            </a:custGeom>
            <a:solidFill>
              <a:srgbClr val="9BC84F">
                <a:alpha val="2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14616" y="3442716"/>
              <a:ext cx="1664335" cy="1033780"/>
            </a:xfrm>
            <a:custGeom>
              <a:avLst/>
              <a:gdLst/>
              <a:ahLst/>
              <a:cxnLst/>
              <a:rect l="l" t="t" r="r" b="b"/>
              <a:pathLst>
                <a:path w="1664334" h="1033779">
                  <a:moveTo>
                    <a:pt x="0" y="172212"/>
                  </a:moveTo>
                  <a:lnTo>
                    <a:pt x="6150" y="126426"/>
                  </a:lnTo>
                  <a:lnTo>
                    <a:pt x="23509" y="85287"/>
                  </a:lnTo>
                  <a:lnTo>
                    <a:pt x="50434" y="50434"/>
                  </a:lnTo>
                  <a:lnTo>
                    <a:pt x="85287" y="23509"/>
                  </a:lnTo>
                  <a:lnTo>
                    <a:pt x="126426" y="6150"/>
                  </a:lnTo>
                  <a:lnTo>
                    <a:pt x="172211" y="0"/>
                  </a:lnTo>
                  <a:lnTo>
                    <a:pt x="1491995" y="0"/>
                  </a:lnTo>
                  <a:lnTo>
                    <a:pt x="1537781" y="6150"/>
                  </a:lnTo>
                  <a:lnTo>
                    <a:pt x="1578920" y="23509"/>
                  </a:lnTo>
                  <a:lnTo>
                    <a:pt x="1613773" y="50434"/>
                  </a:lnTo>
                  <a:lnTo>
                    <a:pt x="1640698" y="85287"/>
                  </a:lnTo>
                  <a:lnTo>
                    <a:pt x="1658057" y="126426"/>
                  </a:lnTo>
                  <a:lnTo>
                    <a:pt x="1664207" y="172212"/>
                  </a:lnTo>
                  <a:lnTo>
                    <a:pt x="1664207" y="861060"/>
                  </a:lnTo>
                  <a:lnTo>
                    <a:pt x="1658057" y="906845"/>
                  </a:lnTo>
                  <a:lnTo>
                    <a:pt x="1640698" y="947984"/>
                  </a:lnTo>
                  <a:lnTo>
                    <a:pt x="1613773" y="982837"/>
                  </a:lnTo>
                  <a:lnTo>
                    <a:pt x="1578920" y="1009762"/>
                  </a:lnTo>
                  <a:lnTo>
                    <a:pt x="1537781" y="1027121"/>
                  </a:lnTo>
                  <a:lnTo>
                    <a:pt x="1491995" y="1033272"/>
                  </a:lnTo>
                  <a:lnTo>
                    <a:pt x="172211" y="1033272"/>
                  </a:lnTo>
                  <a:lnTo>
                    <a:pt x="126426" y="1027121"/>
                  </a:lnTo>
                  <a:lnTo>
                    <a:pt x="85287" y="1009762"/>
                  </a:lnTo>
                  <a:lnTo>
                    <a:pt x="50434" y="982837"/>
                  </a:lnTo>
                  <a:lnTo>
                    <a:pt x="23509" y="947984"/>
                  </a:lnTo>
                  <a:lnTo>
                    <a:pt x="6150" y="906845"/>
                  </a:lnTo>
                  <a:lnTo>
                    <a:pt x="0" y="861060"/>
                  </a:lnTo>
                  <a:lnTo>
                    <a:pt x="0" y="172212"/>
                  </a:lnTo>
                  <a:close/>
                </a:path>
              </a:pathLst>
            </a:custGeom>
            <a:ln w="27432">
              <a:solidFill>
                <a:srgbClr val="9BC8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7200900" y="1636776"/>
            <a:ext cx="1691639" cy="1056640"/>
            <a:chOff x="7200900" y="1636776"/>
            <a:chExt cx="1691639" cy="1056640"/>
          </a:xfrm>
        </p:grpSpPr>
        <p:sp>
          <p:nvSpPr>
            <p:cNvPr id="11" name="object 11"/>
            <p:cNvSpPr/>
            <p:nvPr/>
          </p:nvSpPr>
          <p:spPr>
            <a:xfrm>
              <a:off x="7214616" y="1650492"/>
              <a:ext cx="1664335" cy="1028700"/>
            </a:xfrm>
            <a:custGeom>
              <a:avLst/>
              <a:gdLst/>
              <a:ahLst/>
              <a:cxnLst/>
              <a:rect l="l" t="t" r="r" b="b"/>
              <a:pathLst>
                <a:path w="1664334" h="1028700">
                  <a:moveTo>
                    <a:pt x="1492757" y="0"/>
                  </a:moveTo>
                  <a:lnTo>
                    <a:pt x="171450" y="0"/>
                  </a:lnTo>
                  <a:lnTo>
                    <a:pt x="125853" y="6120"/>
                  </a:lnTo>
                  <a:lnTo>
                    <a:pt x="84892" y="23396"/>
                  </a:lnTo>
                  <a:lnTo>
                    <a:pt x="50196" y="50196"/>
                  </a:lnTo>
                  <a:lnTo>
                    <a:pt x="23396" y="84892"/>
                  </a:lnTo>
                  <a:lnTo>
                    <a:pt x="6120" y="125853"/>
                  </a:lnTo>
                  <a:lnTo>
                    <a:pt x="0" y="171450"/>
                  </a:lnTo>
                  <a:lnTo>
                    <a:pt x="0" y="857250"/>
                  </a:lnTo>
                  <a:lnTo>
                    <a:pt x="6120" y="902846"/>
                  </a:lnTo>
                  <a:lnTo>
                    <a:pt x="23396" y="943807"/>
                  </a:lnTo>
                  <a:lnTo>
                    <a:pt x="50196" y="978503"/>
                  </a:lnTo>
                  <a:lnTo>
                    <a:pt x="84892" y="1005303"/>
                  </a:lnTo>
                  <a:lnTo>
                    <a:pt x="125853" y="1022579"/>
                  </a:lnTo>
                  <a:lnTo>
                    <a:pt x="171450" y="1028700"/>
                  </a:lnTo>
                  <a:lnTo>
                    <a:pt x="1492757" y="1028700"/>
                  </a:lnTo>
                  <a:lnTo>
                    <a:pt x="1538354" y="1022579"/>
                  </a:lnTo>
                  <a:lnTo>
                    <a:pt x="1579315" y="1005303"/>
                  </a:lnTo>
                  <a:lnTo>
                    <a:pt x="1614011" y="978503"/>
                  </a:lnTo>
                  <a:lnTo>
                    <a:pt x="1640811" y="943807"/>
                  </a:lnTo>
                  <a:lnTo>
                    <a:pt x="1658087" y="902846"/>
                  </a:lnTo>
                  <a:lnTo>
                    <a:pt x="1664207" y="857250"/>
                  </a:lnTo>
                  <a:lnTo>
                    <a:pt x="1664207" y="171450"/>
                  </a:lnTo>
                  <a:lnTo>
                    <a:pt x="1658087" y="125853"/>
                  </a:lnTo>
                  <a:lnTo>
                    <a:pt x="1640811" y="84892"/>
                  </a:lnTo>
                  <a:lnTo>
                    <a:pt x="1614011" y="50196"/>
                  </a:lnTo>
                  <a:lnTo>
                    <a:pt x="1579315" y="23396"/>
                  </a:lnTo>
                  <a:lnTo>
                    <a:pt x="1538354" y="6120"/>
                  </a:lnTo>
                  <a:lnTo>
                    <a:pt x="1492757" y="0"/>
                  </a:lnTo>
                  <a:close/>
                </a:path>
              </a:pathLst>
            </a:custGeom>
            <a:solidFill>
              <a:srgbClr val="A62C5C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14616" y="1650492"/>
              <a:ext cx="1664335" cy="1028700"/>
            </a:xfrm>
            <a:custGeom>
              <a:avLst/>
              <a:gdLst/>
              <a:ahLst/>
              <a:cxnLst/>
              <a:rect l="l" t="t" r="r" b="b"/>
              <a:pathLst>
                <a:path w="1664334" h="10287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1492757" y="0"/>
                  </a:lnTo>
                  <a:lnTo>
                    <a:pt x="1538354" y="6120"/>
                  </a:lnTo>
                  <a:lnTo>
                    <a:pt x="1579315" y="23396"/>
                  </a:lnTo>
                  <a:lnTo>
                    <a:pt x="1614011" y="50196"/>
                  </a:lnTo>
                  <a:lnTo>
                    <a:pt x="1640811" y="84892"/>
                  </a:lnTo>
                  <a:lnTo>
                    <a:pt x="1658087" y="125853"/>
                  </a:lnTo>
                  <a:lnTo>
                    <a:pt x="1664207" y="171450"/>
                  </a:lnTo>
                  <a:lnTo>
                    <a:pt x="1664207" y="857250"/>
                  </a:lnTo>
                  <a:lnTo>
                    <a:pt x="1658087" y="902846"/>
                  </a:lnTo>
                  <a:lnTo>
                    <a:pt x="1640811" y="943807"/>
                  </a:lnTo>
                  <a:lnTo>
                    <a:pt x="1614011" y="978503"/>
                  </a:lnTo>
                  <a:lnTo>
                    <a:pt x="1579315" y="1005303"/>
                  </a:lnTo>
                  <a:lnTo>
                    <a:pt x="1538354" y="1022579"/>
                  </a:lnTo>
                  <a:lnTo>
                    <a:pt x="1492757" y="1028700"/>
                  </a:lnTo>
                  <a:lnTo>
                    <a:pt x="171450" y="1028700"/>
                  </a:lnTo>
                  <a:lnTo>
                    <a:pt x="125853" y="1022579"/>
                  </a:lnTo>
                  <a:lnTo>
                    <a:pt x="84892" y="1005303"/>
                  </a:lnTo>
                  <a:lnTo>
                    <a:pt x="50196" y="978503"/>
                  </a:lnTo>
                  <a:lnTo>
                    <a:pt x="23396" y="943807"/>
                  </a:lnTo>
                  <a:lnTo>
                    <a:pt x="6120" y="902846"/>
                  </a:lnTo>
                  <a:lnTo>
                    <a:pt x="0" y="857250"/>
                  </a:lnTo>
                  <a:lnTo>
                    <a:pt x="0" y="171450"/>
                  </a:lnTo>
                  <a:close/>
                </a:path>
              </a:pathLst>
            </a:custGeom>
            <a:ln w="27432">
              <a:solidFill>
                <a:srgbClr val="A62C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200900" y="5221223"/>
            <a:ext cx="1691639" cy="1061085"/>
            <a:chOff x="7200900" y="5221223"/>
            <a:chExt cx="1691639" cy="1061085"/>
          </a:xfrm>
        </p:grpSpPr>
        <p:sp>
          <p:nvSpPr>
            <p:cNvPr id="14" name="object 14"/>
            <p:cNvSpPr/>
            <p:nvPr/>
          </p:nvSpPr>
          <p:spPr>
            <a:xfrm>
              <a:off x="7214616" y="5234939"/>
              <a:ext cx="1664335" cy="1033780"/>
            </a:xfrm>
            <a:custGeom>
              <a:avLst/>
              <a:gdLst/>
              <a:ahLst/>
              <a:cxnLst/>
              <a:rect l="l" t="t" r="r" b="b"/>
              <a:pathLst>
                <a:path w="1664334" h="1033779">
                  <a:moveTo>
                    <a:pt x="1491995" y="0"/>
                  </a:moveTo>
                  <a:lnTo>
                    <a:pt x="172211" y="0"/>
                  </a:lnTo>
                  <a:lnTo>
                    <a:pt x="126426" y="6150"/>
                  </a:lnTo>
                  <a:lnTo>
                    <a:pt x="85287" y="23509"/>
                  </a:lnTo>
                  <a:lnTo>
                    <a:pt x="50434" y="50434"/>
                  </a:lnTo>
                  <a:lnTo>
                    <a:pt x="23509" y="85287"/>
                  </a:lnTo>
                  <a:lnTo>
                    <a:pt x="6150" y="126426"/>
                  </a:lnTo>
                  <a:lnTo>
                    <a:pt x="0" y="172212"/>
                  </a:lnTo>
                  <a:lnTo>
                    <a:pt x="0" y="861060"/>
                  </a:lnTo>
                  <a:lnTo>
                    <a:pt x="6150" y="906840"/>
                  </a:lnTo>
                  <a:lnTo>
                    <a:pt x="23509" y="947978"/>
                  </a:lnTo>
                  <a:lnTo>
                    <a:pt x="50434" y="982832"/>
                  </a:lnTo>
                  <a:lnTo>
                    <a:pt x="85287" y="1009760"/>
                  </a:lnTo>
                  <a:lnTo>
                    <a:pt x="126426" y="1027120"/>
                  </a:lnTo>
                  <a:lnTo>
                    <a:pt x="172211" y="1033272"/>
                  </a:lnTo>
                  <a:lnTo>
                    <a:pt x="1491995" y="1033272"/>
                  </a:lnTo>
                  <a:lnTo>
                    <a:pt x="1537781" y="1027120"/>
                  </a:lnTo>
                  <a:lnTo>
                    <a:pt x="1578920" y="1009760"/>
                  </a:lnTo>
                  <a:lnTo>
                    <a:pt x="1613773" y="982832"/>
                  </a:lnTo>
                  <a:lnTo>
                    <a:pt x="1640698" y="947978"/>
                  </a:lnTo>
                  <a:lnTo>
                    <a:pt x="1658057" y="906840"/>
                  </a:lnTo>
                  <a:lnTo>
                    <a:pt x="1664207" y="861060"/>
                  </a:lnTo>
                  <a:lnTo>
                    <a:pt x="1664207" y="172212"/>
                  </a:lnTo>
                  <a:lnTo>
                    <a:pt x="1658057" y="126426"/>
                  </a:lnTo>
                  <a:lnTo>
                    <a:pt x="1640698" y="85287"/>
                  </a:lnTo>
                  <a:lnTo>
                    <a:pt x="1613773" y="50434"/>
                  </a:lnTo>
                  <a:lnTo>
                    <a:pt x="1578920" y="23509"/>
                  </a:lnTo>
                  <a:lnTo>
                    <a:pt x="1537781" y="6150"/>
                  </a:lnTo>
                  <a:lnTo>
                    <a:pt x="1491995" y="0"/>
                  </a:lnTo>
                  <a:close/>
                </a:path>
              </a:pathLst>
            </a:custGeom>
            <a:solidFill>
              <a:srgbClr val="675BA7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14616" y="5234939"/>
              <a:ext cx="1664335" cy="1033780"/>
            </a:xfrm>
            <a:custGeom>
              <a:avLst/>
              <a:gdLst/>
              <a:ahLst/>
              <a:cxnLst/>
              <a:rect l="l" t="t" r="r" b="b"/>
              <a:pathLst>
                <a:path w="1664334" h="1033779">
                  <a:moveTo>
                    <a:pt x="0" y="172212"/>
                  </a:moveTo>
                  <a:lnTo>
                    <a:pt x="6150" y="126426"/>
                  </a:lnTo>
                  <a:lnTo>
                    <a:pt x="23509" y="85287"/>
                  </a:lnTo>
                  <a:lnTo>
                    <a:pt x="50434" y="50434"/>
                  </a:lnTo>
                  <a:lnTo>
                    <a:pt x="85287" y="23509"/>
                  </a:lnTo>
                  <a:lnTo>
                    <a:pt x="126426" y="6150"/>
                  </a:lnTo>
                  <a:lnTo>
                    <a:pt x="172211" y="0"/>
                  </a:lnTo>
                  <a:lnTo>
                    <a:pt x="1491995" y="0"/>
                  </a:lnTo>
                  <a:lnTo>
                    <a:pt x="1537781" y="6150"/>
                  </a:lnTo>
                  <a:lnTo>
                    <a:pt x="1578920" y="23509"/>
                  </a:lnTo>
                  <a:lnTo>
                    <a:pt x="1613773" y="50434"/>
                  </a:lnTo>
                  <a:lnTo>
                    <a:pt x="1640698" y="85287"/>
                  </a:lnTo>
                  <a:lnTo>
                    <a:pt x="1658057" y="126426"/>
                  </a:lnTo>
                  <a:lnTo>
                    <a:pt x="1664207" y="172212"/>
                  </a:lnTo>
                  <a:lnTo>
                    <a:pt x="1664207" y="861060"/>
                  </a:lnTo>
                  <a:lnTo>
                    <a:pt x="1658057" y="906840"/>
                  </a:lnTo>
                  <a:lnTo>
                    <a:pt x="1640698" y="947978"/>
                  </a:lnTo>
                  <a:lnTo>
                    <a:pt x="1613773" y="982832"/>
                  </a:lnTo>
                  <a:lnTo>
                    <a:pt x="1578920" y="1009760"/>
                  </a:lnTo>
                  <a:lnTo>
                    <a:pt x="1537781" y="1027120"/>
                  </a:lnTo>
                  <a:lnTo>
                    <a:pt x="1491995" y="1033272"/>
                  </a:lnTo>
                  <a:lnTo>
                    <a:pt x="172211" y="1033272"/>
                  </a:lnTo>
                  <a:lnTo>
                    <a:pt x="126426" y="1027120"/>
                  </a:lnTo>
                  <a:lnTo>
                    <a:pt x="85287" y="1009760"/>
                  </a:lnTo>
                  <a:lnTo>
                    <a:pt x="50434" y="982832"/>
                  </a:lnTo>
                  <a:lnTo>
                    <a:pt x="23509" y="947978"/>
                  </a:lnTo>
                  <a:lnTo>
                    <a:pt x="6150" y="906840"/>
                  </a:lnTo>
                  <a:lnTo>
                    <a:pt x="0" y="861060"/>
                  </a:lnTo>
                  <a:lnTo>
                    <a:pt x="0" y="172212"/>
                  </a:lnTo>
                  <a:close/>
                </a:path>
              </a:pathLst>
            </a:custGeom>
            <a:ln w="27432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990088" y="3918203"/>
            <a:ext cx="1114425" cy="82550"/>
          </a:xfrm>
          <a:custGeom>
            <a:avLst/>
            <a:gdLst/>
            <a:ahLst/>
            <a:cxnLst/>
            <a:rect l="l" t="t" r="r" b="b"/>
            <a:pathLst>
              <a:path w="1114425" h="82550">
                <a:moveTo>
                  <a:pt x="1032128" y="0"/>
                </a:moveTo>
                <a:lnTo>
                  <a:pt x="1032128" y="82296"/>
                </a:lnTo>
                <a:lnTo>
                  <a:pt x="1086992" y="54864"/>
                </a:lnTo>
                <a:lnTo>
                  <a:pt x="1045845" y="54864"/>
                </a:lnTo>
                <a:lnTo>
                  <a:pt x="1045845" y="27432"/>
                </a:lnTo>
                <a:lnTo>
                  <a:pt x="1086993" y="27432"/>
                </a:lnTo>
                <a:lnTo>
                  <a:pt x="1032128" y="0"/>
                </a:lnTo>
                <a:close/>
              </a:path>
              <a:path w="1114425" h="82550">
                <a:moveTo>
                  <a:pt x="1032128" y="27432"/>
                </a:moveTo>
                <a:lnTo>
                  <a:pt x="0" y="27432"/>
                </a:lnTo>
                <a:lnTo>
                  <a:pt x="0" y="54864"/>
                </a:lnTo>
                <a:lnTo>
                  <a:pt x="1032128" y="54864"/>
                </a:lnTo>
                <a:lnTo>
                  <a:pt x="1032128" y="27432"/>
                </a:lnTo>
                <a:close/>
              </a:path>
              <a:path w="1114425" h="82550">
                <a:moveTo>
                  <a:pt x="1086993" y="27432"/>
                </a:moveTo>
                <a:lnTo>
                  <a:pt x="1045845" y="27432"/>
                </a:lnTo>
                <a:lnTo>
                  <a:pt x="1045845" y="54864"/>
                </a:lnTo>
                <a:lnTo>
                  <a:pt x="1086992" y="54864"/>
                </a:lnTo>
                <a:lnTo>
                  <a:pt x="1114425" y="41148"/>
                </a:lnTo>
                <a:lnTo>
                  <a:pt x="1086993" y="2743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59196" y="2167127"/>
            <a:ext cx="1456055" cy="3586479"/>
          </a:xfrm>
          <a:custGeom>
            <a:avLst/>
            <a:gdLst/>
            <a:ahLst/>
            <a:cxnLst/>
            <a:rect l="l" t="t" r="r" b="b"/>
            <a:pathLst>
              <a:path w="1456054" h="3586479">
                <a:moveTo>
                  <a:pt x="120396" y="1778508"/>
                </a:moveTo>
                <a:lnTo>
                  <a:pt x="40868" y="1778508"/>
                </a:lnTo>
                <a:lnTo>
                  <a:pt x="90170" y="1717294"/>
                </a:lnTo>
                <a:lnTo>
                  <a:pt x="68834" y="1700022"/>
                </a:lnTo>
                <a:lnTo>
                  <a:pt x="0" y="1785493"/>
                </a:lnTo>
                <a:lnTo>
                  <a:pt x="9486" y="1793176"/>
                </a:lnTo>
                <a:lnTo>
                  <a:pt x="0" y="1800860"/>
                </a:lnTo>
                <a:lnTo>
                  <a:pt x="68834" y="1886331"/>
                </a:lnTo>
                <a:lnTo>
                  <a:pt x="90170" y="1869059"/>
                </a:lnTo>
                <a:lnTo>
                  <a:pt x="39331" y="1805940"/>
                </a:lnTo>
                <a:lnTo>
                  <a:pt x="120396" y="1805940"/>
                </a:lnTo>
                <a:lnTo>
                  <a:pt x="120396" y="1778508"/>
                </a:lnTo>
                <a:close/>
              </a:path>
              <a:path w="1456054" h="3586479">
                <a:moveTo>
                  <a:pt x="210566" y="2018665"/>
                </a:moveTo>
                <a:lnTo>
                  <a:pt x="141859" y="1933194"/>
                </a:lnTo>
                <a:lnTo>
                  <a:pt x="120396" y="1950339"/>
                </a:lnTo>
                <a:lnTo>
                  <a:pt x="189230" y="2035810"/>
                </a:lnTo>
                <a:lnTo>
                  <a:pt x="210566" y="2018665"/>
                </a:lnTo>
                <a:close/>
              </a:path>
              <a:path w="1456054" h="3586479">
                <a:moveTo>
                  <a:pt x="210566" y="1567688"/>
                </a:moveTo>
                <a:lnTo>
                  <a:pt x="189230" y="1550543"/>
                </a:lnTo>
                <a:lnTo>
                  <a:pt x="120396" y="1636014"/>
                </a:lnTo>
                <a:lnTo>
                  <a:pt x="141859" y="1653159"/>
                </a:lnTo>
                <a:lnTo>
                  <a:pt x="210566" y="1567688"/>
                </a:lnTo>
                <a:close/>
              </a:path>
              <a:path w="1456054" h="3586479">
                <a:moveTo>
                  <a:pt x="312420" y="1778508"/>
                </a:moveTo>
                <a:lnTo>
                  <a:pt x="202692" y="1778508"/>
                </a:lnTo>
                <a:lnTo>
                  <a:pt x="202692" y="1805940"/>
                </a:lnTo>
                <a:lnTo>
                  <a:pt x="312420" y="1805940"/>
                </a:lnTo>
                <a:lnTo>
                  <a:pt x="312420" y="1778508"/>
                </a:lnTo>
                <a:close/>
              </a:path>
              <a:path w="1456054" h="3586479">
                <a:moveTo>
                  <a:pt x="331089" y="2168144"/>
                </a:moveTo>
                <a:lnTo>
                  <a:pt x="262255" y="2082673"/>
                </a:lnTo>
                <a:lnTo>
                  <a:pt x="240919" y="2099945"/>
                </a:lnTo>
                <a:lnTo>
                  <a:pt x="309753" y="2185416"/>
                </a:lnTo>
                <a:lnTo>
                  <a:pt x="331089" y="2168144"/>
                </a:lnTo>
                <a:close/>
              </a:path>
              <a:path w="1456054" h="3586479">
                <a:moveTo>
                  <a:pt x="331089" y="1418209"/>
                </a:moveTo>
                <a:lnTo>
                  <a:pt x="309753" y="1400937"/>
                </a:lnTo>
                <a:lnTo>
                  <a:pt x="240919" y="1486408"/>
                </a:lnTo>
                <a:lnTo>
                  <a:pt x="262255" y="1503680"/>
                </a:lnTo>
                <a:lnTo>
                  <a:pt x="331089" y="1418209"/>
                </a:lnTo>
                <a:close/>
              </a:path>
              <a:path w="1456054" h="3586479">
                <a:moveTo>
                  <a:pt x="451485" y="2317750"/>
                </a:moveTo>
                <a:lnTo>
                  <a:pt x="382651" y="2232279"/>
                </a:lnTo>
                <a:lnTo>
                  <a:pt x="361315" y="2249424"/>
                </a:lnTo>
                <a:lnTo>
                  <a:pt x="430149" y="2334895"/>
                </a:lnTo>
                <a:lnTo>
                  <a:pt x="451485" y="2317750"/>
                </a:lnTo>
                <a:close/>
              </a:path>
              <a:path w="1456054" h="3586479">
                <a:moveTo>
                  <a:pt x="451485" y="1268603"/>
                </a:moveTo>
                <a:lnTo>
                  <a:pt x="430149" y="1251458"/>
                </a:lnTo>
                <a:lnTo>
                  <a:pt x="361315" y="1336929"/>
                </a:lnTo>
                <a:lnTo>
                  <a:pt x="382651" y="1354074"/>
                </a:lnTo>
                <a:lnTo>
                  <a:pt x="451485" y="1268603"/>
                </a:lnTo>
                <a:close/>
              </a:path>
              <a:path w="1456054" h="3586479">
                <a:moveTo>
                  <a:pt x="504444" y="1778508"/>
                </a:moveTo>
                <a:lnTo>
                  <a:pt x="394716" y="1778508"/>
                </a:lnTo>
                <a:lnTo>
                  <a:pt x="394716" y="1805940"/>
                </a:lnTo>
                <a:lnTo>
                  <a:pt x="504444" y="1805940"/>
                </a:lnTo>
                <a:lnTo>
                  <a:pt x="504444" y="1778508"/>
                </a:lnTo>
                <a:close/>
              </a:path>
              <a:path w="1456054" h="3586479">
                <a:moveTo>
                  <a:pt x="572008" y="2467229"/>
                </a:moveTo>
                <a:lnTo>
                  <a:pt x="503174" y="2381758"/>
                </a:lnTo>
                <a:lnTo>
                  <a:pt x="481838" y="2399030"/>
                </a:lnTo>
                <a:lnTo>
                  <a:pt x="550545" y="2484501"/>
                </a:lnTo>
                <a:lnTo>
                  <a:pt x="572008" y="2467229"/>
                </a:lnTo>
                <a:close/>
              </a:path>
              <a:path w="1456054" h="3586479">
                <a:moveTo>
                  <a:pt x="572008" y="1119124"/>
                </a:moveTo>
                <a:lnTo>
                  <a:pt x="550545" y="1101852"/>
                </a:lnTo>
                <a:lnTo>
                  <a:pt x="481838" y="1187323"/>
                </a:lnTo>
                <a:lnTo>
                  <a:pt x="503174" y="1204595"/>
                </a:lnTo>
                <a:lnTo>
                  <a:pt x="572008" y="1119124"/>
                </a:lnTo>
                <a:close/>
              </a:path>
              <a:path w="1456054" h="3586479">
                <a:moveTo>
                  <a:pt x="692404" y="2616835"/>
                </a:moveTo>
                <a:lnTo>
                  <a:pt x="623570" y="2531364"/>
                </a:lnTo>
                <a:lnTo>
                  <a:pt x="602234" y="2548636"/>
                </a:lnTo>
                <a:lnTo>
                  <a:pt x="671068" y="2633980"/>
                </a:lnTo>
                <a:lnTo>
                  <a:pt x="692404" y="2616835"/>
                </a:lnTo>
                <a:close/>
              </a:path>
              <a:path w="1456054" h="3586479">
                <a:moveTo>
                  <a:pt x="692404" y="969518"/>
                </a:moveTo>
                <a:lnTo>
                  <a:pt x="671068" y="952373"/>
                </a:lnTo>
                <a:lnTo>
                  <a:pt x="602234" y="1037717"/>
                </a:lnTo>
                <a:lnTo>
                  <a:pt x="623570" y="1054989"/>
                </a:lnTo>
                <a:lnTo>
                  <a:pt x="692404" y="969518"/>
                </a:lnTo>
                <a:close/>
              </a:path>
              <a:path w="1456054" h="3586479">
                <a:moveTo>
                  <a:pt x="696468" y="1778508"/>
                </a:moveTo>
                <a:lnTo>
                  <a:pt x="586740" y="1778508"/>
                </a:lnTo>
                <a:lnTo>
                  <a:pt x="586740" y="1805940"/>
                </a:lnTo>
                <a:lnTo>
                  <a:pt x="696468" y="1805940"/>
                </a:lnTo>
                <a:lnTo>
                  <a:pt x="696468" y="1778508"/>
                </a:lnTo>
                <a:close/>
              </a:path>
              <a:path w="1456054" h="3586479">
                <a:moveTo>
                  <a:pt x="812927" y="2766441"/>
                </a:moveTo>
                <a:lnTo>
                  <a:pt x="744093" y="2680970"/>
                </a:lnTo>
                <a:lnTo>
                  <a:pt x="722630" y="2698115"/>
                </a:lnTo>
                <a:lnTo>
                  <a:pt x="791451" y="2783586"/>
                </a:lnTo>
                <a:lnTo>
                  <a:pt x="812927" y="2766441"/>
                </a:lnTo>
                <a:close/>
              </a:path>
              <a:path w="1456054" h="3586479">
                <a:moveTo>
                  <a:pt x="812927" y="820039"/>
                </a:moveTo>
                <a:lnTo>
                  <a:pt x="791451" y="802767"/>
                </a:lnTo>
                <a:lnTo>
                  <a:pt x="722630" y="888238"/>
                </a:lnTo>
                <a:lnTo>
                  <a:pt x="744093" y="905383"/>
                </a:lnTo>
                <a:lnTo>
                  <a:pt x="812927" y="820039"/>
                </a:lnTo>
                <a:close/>
              </a:path>
              <a:path w="1456054" h="3586479">
                <a:moveTo>
                  <a:pt x="888492" y="1778508"/>
                </a:moveTo>
                <a:lnTo>
                  <a:pt x="778751" y="1778508"/>
                </a:lnTo>
                <a:lnTo>
                  <a:pt x="778751" y="1805940"/>
                </a:lnTo>
                <a:lnTo>
                  <a:pt x="888492" y="1805940"/>
                </a:lnTo>
                <a:lnTo>
                  <a:pt x="888492" y="1778508"/>
                </a:lnTo>
                <a:close/>
              </a:path>
              <a:path w="1456054" h="3586479">
                <a:moveTo>
                  <a:pt x="933323" y="2915920"/>
                </a:moveTo>
                <a:lnTo>
                  <a:pt x="864476" y="2830449"/>
                </a:lnTo>
                <a:lnTo>
                  <a:pt x="843153" y="2847721"/>
                </a:lnTo>
                <a:lnTo>
                  <a:pt x="911987" y="2933192"/>
                </a:lnTo>
                <a:lnTo>
                  <a:pt x="933323" y="2915920"/>
                </a:lnTo>
                <a:close/>
              </a:path>
              <a:path w="1456054" h="3586479">
                <a:moveTo>
                  <a:pt x="933323" y="670433"/>
                </a:moveTo>
                <a:lnTo>
                  <a:pt x="911987" y="653161"/>
                </a:lnTo>
                <a:lnTo>
                  <a:pt x="843153" y="738632"/>
                </a:lnTo>
                <a:lnTo>
                  <a:pt x="864476" y="755904"/>
                </a:lnTo>
                <a:lnTo>
                  <a:pt x="933323" y="670433"/>
                </a:lnTo>
                <a:close/>
              </a:path>
              <a:path w="1456054" h="3586479">
                <a:moveTo>
                  <a:pt x="1053719" y="3065526"/>
                </a:moveTo>
                <a:lnTo>
                  <a:pt x="984885" y="2980055"/>
                </a:lnTo>
                <a:lnTo>
                  <a:pt x="963549" y="2997200"/>
                </a:lnTo>
                <a:lnTo>
                  <a:pt x="1032383" y="3082671"/>
                </a:lnTo>
                <a:lnTo>
                  <a:pt x="1053719" y="3065526"/>
                </a:lnTo>
                <a:close/>
              </a:path>
              <a:path w="1456054" h="3586479">
                <a:moveTo>
                  <a:pt x="1053719" y="520827"/>
                </a:moveTo>
                <a:lnTo>
                  <a:pt x="1032383" y="503682"/>
                </a:lnTo>
                <a:lnTo>
                  <a:pt x="963549" y="589153"/>
                </a:lnTo>
                <a:lnTo>
                  <a:pt x="984885" y="606298"/>
                </a:lnTo>
                <a:lnTo>
                  <a:pt x="1053719" y="520827"/>
                </a:lnTo>
                <a:close/>
              </a:path>
              <a:path w="1456054" h="3586479">
                <a:moveTo>
                  <a:pt x="1080516" y="1778508"/>
                </a:moveTo>
                <a:lnTo>
                  <a:pt x="970788" y="1778508"/>
                </a:lnTo>
                <a:lnTo>
                  <a:pt x="970788" y="1805940"/>
                </a:lnTo>
                <a:lnTo>
                  <a:pt x="1080516" y="1805940"/>
                </a:lnTo>
                <a:lnTo>
                  <a:pt x="1080516" y="1778508"/>
                </a:lnTo>
                <a:close/>
              </a:path>
              <a:path w="1456054" h="3586479">
                <a:moveTo>
                  <a:pt x="1174242" y="3215005"/>
                </a:moveTo>
                <a:lnTo>
                  <a:pt x="1105408" y="3129534"/>
                </a:lnTo>
                <a:lnTo>
                  <a:pt x="1084072" y="3146806"/>
                </a:lnTo>
                <a:lnTo>
                  <a:pt x="1152906" y="3232277"/>
                </a:lnTo>
                <a:lnTo>
                  <a:pt x="1174242" y="3215005"/>
                </a:lnTo>
                <a:close/>
              </a:path>
              <a:path w="1456054" h="3586479">
                <a:moveTo>
                  <a:pt x="1174242" y="371348"/>
                </a:moveTo>
                <a:lnTo>
                  <a:pt x="1152906" y="354076"/>
                </a:lnTo>
                <a:lnTo>
                  <a:pt x="1084072" y="439547"/>
                </a:lnTo>
                <a:lnTo>
                  <a:pt x="1105408" y="456819"/>
                </a:lnTo>
                <a:lnTo>
                  <a:pt x="1174242" y="371348"/>
                </a:lnTo>
                <a:close/>
              </a:path>
              <a:path w="1456054" h="3586479">
                <a:moveTo>
                  <a:pt x="1272540" y="1778508"/>
                </a:moveTo>
                <a:lnTo>
                  <a:pt x="1162812" y="1778508"/>
                </a:lnTo>
                <a:lnTo>
                  <a:pt x="1162812" y="1805940"/>
                </a:lnTo>
                <a:lnTo>
                  <a:pt x="1272540" y="1805940"/>
                </a:lnTo>
                <a:lnTo>
                  <a:pt x="1272540" y="1778508"/>
                </a:lnTo>
                <a:close/>
              </a:path>
              <a:path w="1456054" h="3586479">
                <a:moveTo>
                  <a:pt x="1294638" y="3364611"/>
                </a:moveTo>
                <a:lnTo>
                  <a:pt x="1225804" y="3279140"/>
                </a:lnTo>
                <a:lnTo>
                  <a:pt x="1204468" y="3296285"/>
                </a:lnTo>
                <a:lnTo>
                  <a:pt x="1273302" y="3381756"/>
                </a:lnTo>
                <a:lnTo>
                  <a:pt x="1294638" y="3364611"/>
                </a:lnTo>
                <a:close/>
              </a:path>
              <a:path w="1456054" h="3586479">
                <a:moveTo>
                  <a:pt x="1294638" y="221742"/>
                </a:moveTo>
                <a:lnTo>
                  <a:pt x="1273302" y="204597"/>
                </a:lnTo>
                <a:lnTo>
                  <a:pt x="1204468" y="290068"/>
                </a:lnTo>
                <a:lnTo>
                  <a:pt x="1225804" y="307213"/>
                </a:lnTo>
                <a:lnTo>
                  <a:pt x="1294638" y="221742"/>
                </a:lnTo>
                <a:close/>
              </a:path>
              <a:path w="1456054" h="3586479">
                <a:moveTo>
                  <a:pt x="1455674" y="3586353"/>
                </a:moveTo>
                <a:lnTo>
                  <a:pt x="1443697" y="3531336"/>
                </a:lnTo>
                <a:lnTo>
                  <a:pt x="1436116" y="3496449"/>
                </a:lnTo>
                <a:lnTo>
                  <a:pt x="1414754" y="3513645"/>
                </a:lnTo>
                <a:lnTo>
                  <a:pt x="1346327" y="3428669"/>
                </a:lnTo>
                <a:lnTo>
                  <a:pt x="1324864" y="3445878"/>
                </a:lnTo>
                <a:lnTo>
                  <a:pt x="1393329" y="3530892"/>
                </a:lnTo>
                <a:lnTo>
                  <a:pt x="1371981" y="3548075"/>
                </a:lnTo>
                <a:lnTo>
                  <a:pt x="1455674" y="3586353"/>
                </a:lnTo>
                <a:close/>
              </a:path>
              <a:path w="1456054" h="3586479">
                <a:moveTo>
                  <a:pt x="1455674" y="1792224"/>
                </a:moveTo>
                <a:lnTo>
                  <a:pt x="1428242" y="1778508"/>
                </a:lnTo>
                <a:lnTo>
                  <a:pt x="1373378" y="1751076"/>
                </a:lnTo>
                <a:lnTo>
                  <a:pt x="1373378" y="1778508"/>
                </a:lnTo>
                <a:lnTo>
                  <a:pt x="1354836" y="1778508"/>
                </a:lnTo>
                <a:lnTo>
                  <a:pt x="1354836" y="1805940"/>
                </a:lnTo>
                <a:lnTo>
                  <a:pt x="1373378" y="1805940"/>
                </a:lnTo>
                <a:lnTo>
                  <a:pt x="1373378" y="1833372"/>
                </a:lnTo>
                <a:lnTo>
                  <a:pt x="1428242" y="1805940"/>
                </a:lnTo>
                <a:lnTo>
                  <a:pt x="1455674" y="1792224"/>
                </a:lnTo>
                <a:close/>
              </a:path>
              <a:path w="1456054" h="3586479">
                <a:moveTo>
                  <a:pt x="1455674" y="0"/>
                </a:moveTo>
                <a:lnTo>
                  <a:pt x="1371981" y="38227"/>
                </a:lnTo>
                <a:lnTo>
                  <a:pt x="1393329" y="55448"/>
                </a:lnTo>
                <a:lnTo>
                  <a:pt x="1324864" y="140462"/>
                </a:lnTo>
                <a:lnTo>
                  <a:pt x="1346327" y="157734"/>
                </a:lnTo>
                <a:lnTo>
                  <a:pt x="1414780" y="72732"/>
                </a:lnTo>
                <a:lnTo>
                  <a:pt x="1436116" y="89916"/>
                </a:lnTo>
                <a:lnTo>
                  <a:pt x="1443710" y="54991"/>
                </a:lnTo>
                <a:lnTo>
                  <a:pt x="145567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15941" y="3781425"/>
            <a:ext cx="64897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JDBC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14666" y="1822196"/>
            <a:ext cx="958215" cy="6394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000" b="1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2540" algn="ctr">
              <a:lnSpc>
                <a:spcPct val="100000"/>
              </a:lnSpc>
              <a:spcBef>
                <a:spcPts val="10"/>
              </a:spcBef>
            </a:pPr>
            <a:r>
              <a:rPr sz="2000" b="1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2984" y="3520897"/>
            <a:ext cx="1713230" cy="640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15"/>
              </a:spcBef>
            </a:pPr>
            <a:r>
              <a:rPr sz="2000" b="1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000" b="1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33207" y="3626942"/>
            <a:ext cx="958215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 marR="5080" indent="-384810">
              <a:lnSpc>
                <a:spcPct val="101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  </a:t>
            </a:r>
            <a:r>
              <a:rPr sz="20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14666" y="5422798"/>
            <a:ext cx="958215" cy="6394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000" b="1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2540" algn="ctr">
              <a:lnSpc>
                <a:spcPct val="100000"/>
              </a:lnSpc>
              <a:spcBef>
                <a:spcPts val="10"/>
              </a:spcBef>
            </a:pPr>
            <a:r>
              <a:rPr sz="2000" b="1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956547" y="1630125"/>
            <a:ext cx="2531110" cy="1051560"/>
            <a:chOff x="8956547" y="1630125"/>
            <a:chExt cx="2531110" cy="105156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0959" y="1630125"/>
              <a:ext cx="1266342" cy="105156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956547" y="2113026"/>
              <a:ext cx="1243965" cy="82550"/>
            </a:xfrm>
            <a:custGeom>
              <a:avLst/>
              <a:gdLst/>
              <a:ahLst/>
              <a:cxnLst/>
              <a:rect l="l" t="t" r="r" b="b"/>
              <a:pathLst>
                <a:path w="1243965" h="82550">
                  <a:moveTo>
                    <a:pt x="1161076" y="54855"/>
                  </a:moveTo>
                  <a:lnTo>
                    <a:pt x="1161033" y="82296"/>
                  </a:lnTo>
                  <a:lnTo>
                    <a:pt x="1216152" y="54863"/>
                  </a:lnTo>
                  <a:lnTo>
                    <a:pt x="1161076" y="54855"/>
                  </a:lnTo>
                  <a:close/>
                </a:path>
                <a:path w="1243965" h="82550">
                  <a:moveTo>
                    <a:pt x="1161118" y="27423"/>
                  </a:moveTo>
                  <a:lnTo>
                    <a:pt x="1161076" y="54855"/>
                  </a:lnTo>
                  <a:lnTo>
                    <a:pt x="1174877" y="54863"/>
                  </a:lnTo>
                  <a:lnTo>
                    <a:pt x="1174877" y="27432"/>
                  </a:lnTo>
                  <a:lnTo>
                    <a:pt x="1161118" y="27423"/>
                  </a:lnTo>
                  <a:close/>
                </a:path>
                <a:path w="1243965" h="82550">
                  <a:moveTo>
                    <a:pt x="1161160" y="0"/>
                  </a:moveTo>
                  <a:lnTo>
                    <a:pt x="1161118" y="27423"/>
                  </a:lnTo>
                  <a:lnTo>
                    <a:pt x="1174877" y="27432"/>
                  </a:lnTo>
                  <a:lnTo>
                    <a:pt x="1174877" y="54863"/>
                  </a:lnTo>
                  <a:lnTo>
                    <a:pt x="1216170" y="54855"/>
                  </a:lnTo>
                  <a:lnTo>
                    <a:pt x="1243456" y="41275"/>
                  </a:lnTo>
                  <a:lnTo>
                    <a:pt x="1161160" y="0"/>
                  </a:lnTo>
                  <a:close/>
                </a:path>
                <a:path w="1243965" h="82550">
                  <a:moveTo>
                    <a:pt x="0" y="26670"/>
                  </a:moveTo>
                  <a:lnTo>
                    <a:pt x="0" y="54101"/>
                  </a:lnTo>
                  <a:lnTo>
                    <a:pt x="1161076" y="54855"/>
                  </a:lnTo>
                  <a:lnTo>
                    <a:pt x="1161118" y="27423"/>
                  </a:lnTo>
                  <a:lnTo>
                    <a:pt x="0" y="26670"/>
                  </a:lnTo>
                  <a:close/>
                </a:path>
              </a:pathLst>
            </a:custGeom>
            <a:solidFill>
              <a:srgbClr val="A62C5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8942831" y="3449781"/>
            <a:ext cx="2545080" cy="1051560"/>
            <a:chOff x="8942831" y="3449781"/>
            <a:chExt cx="2545080" cy="105156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0959" y="3449781"/>
              <a:ext cx="1266342" cy="10515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942831" y="3982973"/>
              <a:ext cx="1243965" cy="82550"/>
            </a:xfrm>
            <a:custGeom>
              <a:avLst/>
              <a:gdLst/>
              <a:ahLst/>
              <a:cxnLst/>
              <a:rect l="l" t="t" r="r" b="b"/>
              <a:pathLst>
                <a:path w="1243965" h="82550">
                  <a:moveTo>
                    <a:pt x="1161076" y="54855"/>
                  </a:moveTo>
                  <a:lnTo>
                    <a:pt x="1161034" y="82295"/>
                  </a:lnTo>
                  <a:lnTo>
                    <a:pt x="1216152" y="54863"/>
                  </a:lnTo>
                  <a:lnTo>
                    <a:pt x="1161076" y="54855"/>
                  </a:lnTo>
                  <a:close/>
                </a:path>
                <a:path w="1243965" h="82550">
                  <a:moveTo>
                    <a:pt x="1161118" y="27423"/>
                  </a:moveTo>
                  <a:lnTo>
                    <a:pt x="1161076" y="54855"/>
                  </a:lnTo>
                  <a:lnTo>
                    <a:pt x="1174877" y="54863"/>
                  </a:lnTo>
                  <a:lnTo>
                    <a:pt x="1174877" y="27431"/>
                  </a:lnTo>
                  <a:lnTo>
                    <a:pt x="1161118" y="27423"/>
                  </a:lnTo>
                  <a:close/>
                </a:path>
                <a:path w="1243965" h="82550">
                  <a:moveTo>
                    <a:pt x="1161161" y="0"/>
                  </a:moveTo>
                  <a:lnTo>
                    <a:pt x="1161118" y="27423"/>
                  </a:lnTo>
                  <a:lnTo>
                    <a:pt x="1174877" y="27431"/>
                  </a:lnTo>
                  <a:lnTo>
                    <a:pt x="1174877" y="54863"/>
                  </a:lnTo>
                  <a:lnTo>
                    <a:pt x="1216170" y="54855"/>
                  </a:lnTo>
                  <a:lnTo>
                    <a:pt x="1243457" y="41275"/>
                  </a:lnTo>
                  <a:lnTo>
                    <a:pt x="1161161" y="0"/>
                  </a:lnTo>
                  <a:close/>
                </a:path>
                <a:path w="1243965" h="82550">
                  <a:moveTo>
                    <a:pt x="0" y="26669"/>
                  </a:moveTo>
                  <a:lnTo>
                    <a:pt x="0" y="54101"/>
                  </a:lnTo>
                  <a:lnTo>
                    <a:pt x="1161076" y="54855"/>
                  </a:lnTo>
                  <a:lnTo>
                    <a:pt x="1161118" y="27423"/>
                  </a:lnTo>
                  <a:lnTo>
                    <a:pt x="0" y="26669"/>
                  </a:lnTo>
                  <a:close/>
                </a:path>
              </a:pathLst>
            </a:custGeom>
            <a:solidFill>
              <a:srgbClr val="9BC84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8956547" y="5059125"/>
            <a:ext cx="2503805" cy="1051560"/>
            <a:chOff x="8956547" y="5059125"/>
            <a:chExt cx="2503805" cy="1051560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8027" y="5059125"/>
              <a:ext cx="1261930" cy="105156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956547" y="5638075"/>
              <a:ext cx="1243965" cy="82550"/>
            </a:xfrm>
            <a:custGeom>
              <a:avLst/>
              <a:gdLst/>
              <a:ahLst/>
              <a:cxnLst/>
              <a:rect l="l" t="t" r="r" b="b"/>
              <a:pathLst>
                <a:path w="1243965" h="82550">
                  <a:moveTo>
                    <a:pt x="1161076" y="54854"/>
                  </a:moveTo>
                  <a:lnTo>
                    <a:pt x="1161033" y="82296"/>
                  </a:lnTo>
                  <a:lnTo>
                    <a:pt x="1216050" y="54864"/>
                  </a:lnTo>
                  <a:lnTo>
                    <a:pt x="1161076" y="54854"/>
                  </a:lnTo>
                  <a:close/>
                </a:path>
                <a:path w="1243965" h="82550">
                  <a:moveTo>
                    <a:pt x="1161118" y="27422"/>
                  </a:moveTo>
                  <a:lnTo>
                    <a:pt x="1161076" y="54854"/>
                  </a:lnTo>
                  <a:lnTo>
                    <a:pt x="1174877" y="54864"/>
                  </a:lnTo>
                  <a:lnTo>
                    <a:pt x="1174877" y="27432"/>
                  </a:lnTo>
                  <a:lnTo>
                    <a:pt x="1161118" y="27422"/>
                  </a:lnTo>
                  <a:close/>
                </a:path>
                <a:path w="1243965" h="82550">
                  <a:moveTo>
                    <a:pt x="1161160" y="0"/>
                  </a:moveTo>
                  <a:lnTo>
                    <a:pt x="1161118" y="27422"/>
                  </a:lnTo>
                  <a:lnTo>
                    <a:pt x="1174877" y="27432"/>
                  </a:lnTo>
                  <a:lnTo>
                    <a:pt x="1174877" y="54864"/>
                  </a:lnTo>
                  <a:lnTo>
                    <a:pt x="1216069" y="54854"/>
                  </a:lnTo>
                  <a:lnTo>
                    <a:pt x="1243456" y="41198"/>
                  </a:lnTo>
                  <a:lnTo>
                    <a:pt x="1161160" y="0"/>
                  </a:lnTo>
                  <a:close/>
                </a:path>
                <a:path w="1243965" h="82550">
                  <a:moveTo>
                    <a:pt x="0" y="26631"/>
                  </a:moveTo>
                  <a:lnTo>
                    <a:pt x="0" y="54063"/>
                  </a:lnTo>
                  <a:lnTo>
                    <a:pt x="1161076" y="54854"/>
                  </a:lnTo>
                  <a:lnTo>
                    <a:pt x="1161118" y="27422"/>
                  </a:lnTo>
                  <a:lnTo>
                    <a:pt x="0" y="26631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47388" y="550494"/>
            <a:ext cx="3853941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90871" y="1385316"/>
            <a:ext cx="2295525" cy="2752725"/>
          </a:xfrm>
          <a:custGeom>
            <a:avLst/>
            <a:gdLst/>
            <a:ahLst/>
            <a:cxnLst/>
            <a:rect l="l" t="t" r="r" b="b"/>
            <a:pathLst>
              <a:path w="2295525" h="2752725">
                <a:moveTo>
                  <a:pt x="0" y="112775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5" y="0"/>
                </a:lnTo>
                <a:lnTo>
                  <a:pt x="2182368" y="0"/>
                </a:lnTo>
                <a:lnTo>
                  <a:pt x="2226242" y="8870"/>
                </a:lnTo>
                <a:lnTo>
                  <a:pt x="2262092" y="33051"/>
                </a:lnTo>
                <a:lnTo>
                  <a:pt x="2286273" y="68901"/>
                </a:lnTo>
                <a:lnTo>
                  <a:pt x="2295144" y="112775"/>
                </a:lnTo>
                <a:lnTo>
                  <a:pt x="2295144" y="563880"/>
                </a:lnTo>
                <a:lnTo>
                  <a:pt x="2286273" y="607754"/>
                </a:lnTo>
                <a:lnTo>
                  <a:pt x="2262092" y="643604"/>
                </a:lnTo>
                <a:lnTo>
                  <a:pt x="2226242" y="667785"/>
                </a:lnTo>
                <a:lnTo>
                  <a:pt x="2182368" y="676656"/>
                </a:lnTo>
                <a:lnTo>
                  <a:pt x="112775" y="676656"/>
                </a:lnTo>
                <a:lnTo>
                  <a:pt x="68901" y="667785"/>
                </a:lnTo>
                <a:lnTo>
                  <a:pt x="33051" y="643604"/>
                </a:lnTo>
                <a:lnTo>
                  <a:pt x="8870" y="607754"/>
                </a:lnTo>
                <a:lnTo>
                  <a:pt x="0" y="563880"/>
                </a:lnTo>
                <a:lnTo>
                  <a:pt x="0" y="112775"/>
                </a:lnTo>
                <a:close/>
              </a:path>
              <a:path w="2295525" h="2752725">
                <a:moveTo>
                  <a:pt x="0" y="1150620"/>
                </a:moveTo>
                <a:lnTo>
                  <a:pt x="8870" y="1106745"/>
                </a:lnTo>
                <a:lnTo>
                  <a:pt x="33051" y="1070895"/>
                </a:lnTo>
                <a:lnTo>
                  <a:pt x="68901" y="1046714"/>
                </a:lnTo>
                <a:lnTo>
                  <a:pt x="112775" y="1037844"/>
                </a:lnTo>
                <a:lnTo>
                  <a:pt x="2182368" y="1037844"/>
                </a:lnTo>
                <a:lnTo>
                  <a:pt x="2226242" y="1046714"/>
                </a:lnTo>
                <a:lnTo>
                  <a:pt x="2262092" y="1070895"/>
                </a:lnTo>
                <a:lnTo>
                  <a:pt x="2286273" y="1106745"/>
                </a:lnTo>
                <a:lnTo>
                  <a:pt x="2295144" y="1150620"/>
                </a:lnTo>
                <a:lnTo>
                  <a:pt x="2295144" y="1601724"/>
                </a:lnTo>
                <a:lnTo>
                  <a:pt x="2286273" y="1645598"/>
                </a:lnTo>
                <a:lnTo>
                  <a:pt x="2262092" y="1681448"/>
                </a:lnTo>
                <a:lnTo>
                  <a:pt x="2226242" y="1705629"/>
                </a:lnTo>
                <a:lnTo>
                  <a:pt x="2182368" y="1714500"/>
                </a:lnTo>
                <a:lnTo>
                  <a:pt x="112775" y="1714500"/>
                </a:lnTo>
                <a:lnTo>
                  <a:pt x="68901" y="1705629"/>
                </a:lnTo>
                <a:lnTo>
                  <a:pt x="33051" y="1681448"/>
                </a:lnTo>
                <a:lnTo>
                  <a:pt x="8870" y="1645598"/>
                </a:lnTo>
                <a:lnTo>
                  <a:pt x="0" y="1601724"/>
                </a:lnTo>
                <a:lnTo>
                  <a:pt x="0" y="1150620"/>
                </a:lnTo>
                <a:close/>
              </a:path>
              <a:path w="2295525" h="2752725">
                <a:moveTo>
                  <a:pt x="0" y="2188464"/>
                </a:moveTo>
                <a:lnTo>
                  <a:pt x="8870" y="2144589"/>
                </a:lnTo>
                <a:lnTo>
                  <a:pt x="33051" y="2108739"/>
                </a:lnTo>
                <a:lnTo>
                  <a:pt x="68901" y="2084558"/>
                </a:lnTo>
                <a:lnTo>
                  <a:pt x="112775" y="2075688"/>
                </a:lnTo>
                <a:lnTo>
                  <a:pt x="2182368" y="2075688"/>
                </a:lnTo>
                <a:lnTo>
                  <a:pt x="2226242" y="2084558"/>
                </a:lnTo>
                <a:lnTo>
                  <a:pt x="2262092" y="2108739"/>
                </a:lnTo>
                <a:lnTo>
                  <a:pt x="2286273" y="2144589"/>
                </a:lnTo>
                <a:lnTo>
                  <a:pt x="2295144" y="2188464"/>
                </a:lnTo>
                <a:lnTo>
                  <a:pt x="2295144" y="2639568"/>
                </a:lnTo>
                <a:lnTo>
                  <a:pt x="2286273" y="2683442"/>
                </a:lnTo>
                <a:lnTo>
                  <a:pt x="2262092" y="2719292"/>
                </a:lnTo>
                <a:lnTo>
                  <a:pt x="2226242" y="2743473"/>
                </a:lnTo>
                <a:lnTo>
                  <a:pt x="2182368" y="2752344"/>
                </a:lnTo>
                <a:lnTo>
                  <a:pt x="112775" y="2752344"/>
                </a:lnTo>
                <a:lnTo>
                  <a:pt x="68901" y="2743473"/>
                </a:lnTo>
                <a:lnTo>
                  <a:pt x="33051" y="2719292"/>
                </a:lnTo>
                <a:lnTo>
                  <a:pt x="8870" y="2683442"/>
                </a:lnTo>
                <a:lnTo>
                  <a:pt x="0" y="2639568"/>
                </a:lnTo>
                <a:lnTo>
                  <a:pt x="0" y="2188464"/>
                </a:lnTo>
                <a:close/>
              </a:path>
            </a:pathLst>
          </a:custGeom>
          <a:ln w="2743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59171" y="1393316"/>
            <a:ext cx="1562735" cy="2562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20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Connection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7227" y="4544567"/>
            <a:ext cx="2295525" cy="676910"/>
          </a:xfrm>
          <a:custGeom>
            <a:avLst/>
            <a:gdLst/>
            <a:ahLst/>
            <a:cxnLst/>
            <a:rect l="l" t="t" r="r" b="b"/>
            <a:pathLst>
              <a:path w="2295525" h="676910">
                <a:moveTo>
                  <a:pt x="0" y="112775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6" y="0"/>
                </a:lnTo>
                <a:lnTo>
                  <a:pt x="2182368" y="0"/>
                </a:lnTo>
                <a:lnTo>
                  <a:pt x="2226242" y="8870"/>
                </a:lnTo>
                <a:lnTo>
                  <a:pt x="2262092" y="33051"/>
                </a:lnTo>
                <a:lnTo>
                  <a:pt x="2286273" y="68901"/>
                </a:lnTo>
                <a:lnTo>
                  <a:pt x="2295144" y="112775"/>
                </a:lnTo>
                <a:lnTo>
                  <a:pt x="2295144" y="563879"/>
                </a:lnTo>
                <a:lnTo>
                  <a:pt x="2286273" y="607754"/>
                </a:lnTo>
                <a:lnTo>
                  <a:pt x="2262092" y="643604"/>
                </a:lnTo>
                <a:lnTo>
                  <a:pt x="2226242" y="667785"/>
                </a:lnTo>
                <a:lnTo>
                  <a:pt x="2182368" y="676655"/>
                </a:lnTo>
                <a:lnTo>
                  <a:pt x="112776" y="676655"/>
                </a:lnTo>
                <a:lnTo>
                  <a:pt x="68901" y="667785"/>
                </a:lnTo>
                <a:lnTo>
                  <a:pt x="33051" y="643604"/>
                </a:lnTo>
                <a:lnTo>
                  <a:pt x="8870" y="607754"/>
                </a:lnTo>
                <a:lnTo>
                  <a:pt x="0" y="563879"/>
                </a:lnTo>
                <a:lnTo>
                  <a:pt x="0" y="112775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08426" y="4707128"/>
            <a:ext cx="14141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9379" y="4494276"/>
            <a:ext cx="2299970" cy="681355"/>
          </a:xfrm>
          <a:custGeom>
            <a:avLst/>
            <a:gdLst/>
            <a:ahLst/>
            <a:cxnLst/>
            <a:rect l="l" t="t" r="r" b="b"/>
            <a:pathLst>
              <a:path w="2299970" h="681354">
                <a:moveTo>
                  <a:pt x="0" y="113537"/>
                </a:moveTo>
                <a:lnTo>
                  <a:pt x="8917" y="69330"/>
                </a:lnTo>
                <a:lnTo>
                  <a:pt x="33242" y="33242"/>
                </a:lnTo>
                <a:lnTo>
                  <a:pt x="69330" y="8917"/>
                </a:lnTo>
                <a:lnTo>
                  <a:pt x="113538" y="0"/>
                </a:lnTo>
                <a:lnTo>
                  <a:pt x="2186178" y="0"/>
                </a:lnTo>
                <a:lnTo>
                  <a:pt x="2230385" y="8917"/>
                </a:lnTo>
                <a:lnTo>
                  <a:pt x="2266473" y="33242"/>
                </a:lnTo>
                <a:lnTo>
                  <a:pt x="2290798" y="69330"/>
                </a:lnTo>
                <a:lnTo>
                  <a:pt x="2299716" y="113537"/>
                </a:lnTo>
                <a:lnTo>
                  <a:pt x="2299716" y="567690"/>
                </a:lnTo>
                <a:lnTo>
                  <a:pt x="2290798" y="611897"/>
                </a:lnTo>
                <a:lnTo>
                  <a:pt x="2266473" y="647985"/>
                </a:lnTo>
                <a:lnTo>
                  <a:pt x="2230385" y="672310"/>
                </a:lnTo>
                <a:lnTo>
                  <a:pt x="2186178" y="681228"/>
                </a:lnTo>
                <a:lnTo>
                  <a:pt x="113538" y="681228"/>
                </a:lnTo>
                <a:lnTo>
                  <a:pt x="69330" y="672310"/>
                </a:lnTo>
                <a:lnTo>
                  <a:pt x="33242" y="647985"/>
                </a:lnTo>
                <a:lnTo>
                  <a:pt x="8917" y="611897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15150" y="4397715"/>
            <a:ext cx="1412240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470">
              <a:lnSpc>
                <a:spcPct val="125000"/>
              </a:lnSpc>
              <a:spcBef>
                <a:spcPts val="95"/>
              </a:spcBef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Prepared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3732" y="5774435"/>
            <a:ext cx="2295525" cy="681355"/>
          </a:xfrm>
          <a:custGeom>
            <a:avLst/>
            <a:gdLst/>
            <a:ahLst/>
            <a:cxnLst/>
            <a:rect l="l" t="t" r="r" b="b"/>
            <a:pathLst>
              <a:path w="2295525" h="681354">
                <a:moveTo>
                  <a:pt x="0" y="113537"/>
                </a:moveTo>
                <a:lnTo>
                  <a:pt x="8917" y="69346"/>
                </a:lnTo>
                <a:lnTo>
                  <a:pt x="33242" y="33256"/>
                </a:lnTo>
                <a:lnTo>
                  <a:pt x="69330" y="8923"/>
                </a:lnTo>
                <a:lnTo>
                  <a:pt x="113537" y="0"/>
                </a:lnTo>
                <a:lnTo>
                  <a:pt x="2181606" y="0"/>
                </a:lnTo>
                <a:lnTo>
                  <a:pt x="2225813" y="8923"/>
                </a:lnTo>
                <a:lnTo>
                  <a:pt x="2261901" y="33256"/>
                </a:lnTo>
                <a:lnTo>
                  <a:pt x="2286226" y="69346"/>
                </a:lnTo>
                <a:lnTo>
                  <a:pt x="2295143" y="113537"/>
                </a:lnTo>
                <a:lnTo>
                  <a:pt x="2295143" y="567690"/>
                </a:lnTo>
                <a:lnTo>
                  <a:pt x="2286226" y="611881"/>
                </a:lnTo>
                <a:lnTo>
                  <a:pt x="2261901" y="647971"/>
                </a:lnTo>
                <a:lnTo>
                  <a:pt x="2225813" y="672304"/>
                </a:lnTo>
                <a:lnTo>
                  <a:pt x="2181606" y="681227"/>
                </a:lnTo>
                <a:lnTo>
                  <a:pt x="113537" y="681227"/>
                </a:lnTo>
                <a:lnTo>
                  <a:pt x="69330" y="672304"/>
                </a:lnTo>
                <a:lnTo>
                  <a:pt x="33242" y="647971"/>
                </a:lnTo>
                <a:lnTo>
                  <a:pt x="8917" y="611881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55819" y="5940348"/>
            <a:ext cx="141160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tS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7296" y="2061971"/>
            <a:ext cx="82550" cy="1405255"/>
          </a:xfrm>
          <a:custGeom>
            <a:avLst/>
            <a:gdLst/>
            <a:ahLst/>
            <a:cxnLst/>
            <a:rect l="l" t="t" r="r" b="b"/>
            <a:pathLst>
              <a:path w="82550" h="1405254">
                <a:moveTo>
                  <a:pt x="82296" y="1322451"/>
                </a:moveTo>
                <a:lnTo>
                  <a:pt x="54864" y="1322451"/>
                </a:lnTo>
                <a:lnTo>
                  <a:pt x="54864" y="1046988"/>
                </a:lnTo>
                <a:lnTo>
                  <a:pt x="27432" y="1046988"/>
                </a:lnTo>
                <a:lnTo>
                  <a:pt x="27432" y="1322451"/>
                </a:lnTo>
                <a:lnTo>
                  <a:pt x="0" y="1322451"/>
                </a:lnTo>
                <a:lnTo>
                  <a:pt x="41148" y="1404747"/>
                </a:lnTo>
                <a:lnTo>
                  <a:pt x="75438" y="1336167"/>
                </a:lnTo>
                <a:lnTo>
                  <a:pt x="82296" y="1322451"/>
                </a:lnTo>
                <a:close/>
              </a:path>
              <a:path w="82550" h="1405254">
                <a:moveTo>
                  <a:pt x="82296" y="275463"/>
                </a:moveTo>
                <a:lnTo>
                  <a:pt x="54864" y="275463"/>
                </a:lnTo>
                <a:lnTo>
                  <a:pt x="54864" y="0"/>
                </a:lnTo>
                <a:lnTo>
                  <a:pt x="27432" y="0"/>
                </a:lnTo>
                <a:lnTo>
                  <a:pt x="27432" y="275463"/>
                </a:lnTo>
                <a:lnTo>
                  <a:pt x="0" y="275463"/>
                </a:lnTo>
                <a:lnTo>
                  <a:pt x="41148" y="357759"/>
                </a:lnTo>
                <a:lnTo>
                  <a:pt x="75438" y="289179"/>
                </a:lnTo>
                <a:lnTo>
                  <a:pt x="82296" y="27546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21658" y="4197095"/>
            <a:ext cx="3368675" cy="1917064"/>
          </a:xfrm>
          <a:custGeom>
            <a:avLst/>
            <a:gdLst/>
            <a:ahLst/>
            <a:cxnLst/>
            <a:rect l="l" t="t" r="r" b="b"/>
            <a:pathLst>
              <a:path w="3368675" h="1917064">
                <a:moveTo>
                  <a:pt x="591693" y="1917026"/>
                </a:moveTo>
                <a:lnTo>
                  <a:pt x="585622" y="1867458"/>
                </a:lnTo>
                <a:lnTo>
                  <a:pt x="580517" y="1825701"/>
                </a:lnTo>
                <a:lnTo>
                  <a:pt x="557669" y="1840852"/>
                </a:lnTo>
                <a:lnTo>
                  <a:pt x="22860" y="1034808"/>
                </a:lnTo>
                <a:lnTo>
                  <a:pt x="0" y="1050036"/>
                </a:lnTo>
                <a:lnTo>
                  <a:pt x="534809" y="1856016"/>
                </a:lnTo>
                <a:lnTo>
                  <a:pt x="511937" y="1871192"/>
                </a:lnTo>
                <a:lnTo>
                  <a:pt x="591693" y="1917026"/>
                </a:lnTo>
                <a:close/>
              </a:path>
              <a:path w="3368675" h="1917064">
                <a:moveTo>
                  <a:pt x="1713611" y="18288"/>
                </a:moveTo>
                <a:lnTo>
                  <a:pt x="1693164" y="0"/>
                </a:lnTo>
                <a:lnTo>
                  <a:pt x="1185303" y="569112"/>
                </a:lnTo>
                <a:lnTo>
                  <a:pt x="1164844" y="550799"/>
                </a:lnTo>
                <a:lnTo>
                  <a:pt x="1140714" y="639572"/>
                </a:lnTo>
                <a:lnTo>
                  <a:pt x="1226185" y="605663"/>
                </a:lnTo>
                <a:lnTo>
                  <a:pt x="1217091" y="597535"/>
                </a:lnTo>
                <a:lnTo>
                  <a:pt x="1205687" y="587349"/>
                </a:lnTo>
                <a:lnTo>
                  <a:pt x="1713611" y="18288"/>
                </a:lnTo>
                <a:close/>
              </a:path>
              <a:path w="3368675" h="1917064">
                <a:moveTo>
                  <a:pt x="2348103" y="639572"/>
                </a:moveTo>
                <a:lnTo>
                  <a:pt x="2336673" y="597535"/>
                </a:lnTo>
                <a:lnTo>
                  <a:pt x="2323973" y="550799"/>
                </a:lnTo>
                <a:lnTo>
                  <a:pt x="2303500" y="569112"/>
                </a:lnTo>
                <a:lnTo>
                  <a:pt x="1795653" y="0"/>
                </a:lnTo>
                <a:lnTo>
                  <a:pt x="1775079" y="18288"/>
                </a:lnTo>
                <a:lnTo>
                  <a:pt x="2283117" y="587349"/>
                </a:lnTo>
                <a:lnTo>
                  <a:pt x="2262632" y="605663"/>
                </a:lnTo>
                <a:lnTo>
                  <a:pt x="2348103" y="639572"/>
                </a:lnTo>
                <a:close/>
              </a:path>
              <a:path w="3368675" h="1917064">
                <a:moveTo>
                  <a:pt x="3368294" y="1048893"/>
                </a:moveTo>
                <a:lnTo>
                  <a:pt x="3344037" y="1035939"/>
                </a:lnTo>
                <a:lnTo>
                  <a:pt x="2914015" y="1838007"/>
                </a:lnTo>
                <a:lnTo>
                  <a:pt x="2889885" y="1825053"/>
                </a:lnTo>
                <a:lnTo>
                  <a:pt x="2887218" y="1917026"/>
                </a:lnTo>
                <a:lnTo>
                  <a:pt x="2962402" y="1863940"/>
                </a:lnTo>
                <a:lnTo>
                  <a:pt x="2960763" y="1863064"/>
                </a:lnTo>
                <a:lnTo>
                  <a:pt x="2938157" y="1850948"/>
                </a:lnTo>
                <a:lnTo>
                  <a:pt x="3368294" y="104889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47388" y="550494"/>
            <a:ext cx="385394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76902" y="1371346"/>
            <a:ext cx="2323465" cy="2780665"/>
            <a:chOff x="4676902" y="1371346"/>
            <a:chExt cx="2323465" cy="2780665"/>
          </a:xfrm>
        </p:grpSpPr>
        <p:sp>
          <p:nvSpPr>
            <p:cNvPr id="4" name="object 4"/>
            <p:cNvSpPr/>
            <p:nvPr/>
          </p:nvSpPr>
          <p:spPr>
            <a:xfrm>
              <a:off x="4690872" y="1385316"/>
              <a:ext cx="2295525" cy="676910"/>
            </a:xfrm>
            <a:custGeom>
              <a:avLst/>
              <a:gdLst/>
              <a:ahLst/>
              <a:cxnLst/>
              <a:rect l="l" t="t" r="r" b="b"/>
              <a:pathLst>
                <a:path w="2295525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2182368" y="0"/>
                  </a:lnTo>
                  <a:lnTo>
                    <a:pt x="2226242" y="8870"/>
                  </a:lnTo>
                  <a:lnTo>
                    <a:pt x="2262092" y="33051"/>
                  </a:lnTo>
                  <a:lnTo>
                    <a:pt x="2286273" y="68901"/>
                  </a:lnTo>
                  <a:lnTo>
                    <a:pt x="2295144" y="112775"/>
                  </a:lnTo>
                  <a:lnTo>
                    <a:pt x="2295144" y="563880"/>
                  </a:lnTo>
                  <a:lnTo>
                    <a:pt x="2286273" y="607754"/>
                  </a:lnTo>
                  <a:lnTo>
                    <a:pt x="2262092" y="643604"/>
                  </a:lnTo>
                  <a:lnTo>
                    <a:pt x="2226242" y="667785"/>
                  </a:lnTo>
                  <a:lnTo>
                    <a:pt x="2182368" y="676656"/>
                  </a:lnTo>
                  <a:lnTo>
                    <a:pt x="112775" y="676656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80"/>
                  </a:lnTo>
                  <a:lnTo>
                    <a:pt x="0" y="112775"/>
                  </a:lnTo>
                  <a:close/>
                </a:path>
              </a:pathLst>
            </a:custGeom>
            <a:ln w="2743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90872" y="2423160"/>
              <a:ext cx="2295525" cy="1714500"/>
            </a:xfrm>
            <a:custGeom>
              <a:avLst/>
              <a:gdLst/>
              <a:ahLst/>
              <a:cxnLst/>
              <a:rect l="l" t="t" r="r" b="b"/>
              <a:pathLst>
                <a:path w="2295525" h="171450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2182368" y="0"/>
                  </a:lnTo>
                  <a:lnTo>
                    <a:pt x="2226242" y="8870"/>
                  </a:lnTo>
                  <a:lnTo>
                    <a:pt x="2262092" y="33051"/>
                  </a:lnTo>
                  <a:lnTo>
                    <a:pt x="2286273" y="68901"/>
                  </a:lnTo>
                  <a:lnTo>
                    <a:pt x="2295144" y="112775"/>
                  </a:lnTo>
                  <a:lnTo>
                    <a:pt x="2295144" y="563879"/>
                  </a:lnTo>
                  <a:lnTo>
                    <a:pt x="2286273" y="607754"/>
                  </a:lnTo>
                  <a:lnTo>
                    <a:pt x="2262092" y="643604"/>
                  </a:lnTo>
                  <a:lnTo>
                    <a:pt x="2226242" y="667785"/>
                  </a:lnTo>
                  <a:lnTo>
                    <a:pt x="2182368" y="676655"/>
                  </a:lnTo>
                  <a:lnTo>
                    <a:pt x="112775" y="676655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79"/>
                  </a:lnTo>
                  <a:lnTo>
                    <a:pt x="0" y="112775"/>
                  </a:lnTo>
                  <a:close/>
                </a:path>
                <a:path w="2295525" h="1714500">
                  <a:moveTo>
                    <a:pt x="0" y="1150619"/>
                  </a:moveTo>
                  <a:lnTo>
                    <a:pt x="8870" y="1106745"/>
                  </a:lnTo>
                  <a:lnTo>
                    <a:pt x="33051" y="1070895"/>
                  </a:lnTo>
                  <a:lnTo>
                    <a:pt x="68901" y="1046714"/>
                  </a:lnTo>
                  <a:lnTo>
                    <a:pt x="112775" y="1037843"/>
                  </a:lnTo>
                  <a:lnTo>
                    <a:pt x="2182368" y="1037843"/>
                  </a:lnTo>
                  <a:lnTo>
                    <a:pt x="2226242" y="1046714"/>
                  </a:lnTo>
                  <a:lnTo>
                    <a:pt x="2262092" y="1070895"/>
                  </a:lnTo>
                  <a:lnTo>
                    <a:pt x="2286273" y="1106745"/>
                  </a:lnTo>
                  <a:lnTo>
                    <a:pt x="2295144" y="1150619"/>
                  </a:lnTo>
                  <a:lnTo>
                    <a:pt x="2295144" y="1601723"/>
                  </a:lnTo>
                  <a:lnTo>
                    <a:pt x="2286273" y="1645598"/>
                  </a:lnTo>
                  <a:lnTo>
                    <a:pt x="2262092" y="1681448"/>
                  </a:lnTo>
                  <a:lnTo>
                    <a:pt x="2226242" y="1705629"/>
                  </a:lnTo>
                  <a:lnTo>
                    <a:pt x="2182368" y="1714500"/>
                  </a:lnTo>
                  <a:lnTo>
                    <a:pt x="112775" y="1714500"/>
                  </a:lnTo>
                  <a:lnTo>
                    <a:pt x="68901" y="1705629"/>
                  </a:lnTo>
                  <a:lnTo>
                    <a:pt x="33051" y="1681448"/>
                  </a:lnTo>
                  <a:lnTo>
                    <a:pt x="8870" y="1645598"/>
                  </a:lnTo>
                  <a:lnTo>
                    <a:pt x="0" y="1601723"/>
                  </a:lnTo>
                  <a:lnTo>
                    <a:pt x="0" y="1150619"/>
                  </a:lnTo>
                  <a:close/>
                </a:path>
              </a:pathLst>
            </a:custGeom>
            <a:ln w="2743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59171" y="1393316"/>
            <a:ext cx="1562735" cy="2562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20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Connection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7227" y="4544567"/>
            <a:ext cx="2295525" cy="676910"/>
          </a:xfrm>
          <a:custGeom>
            <a:avLst/>
            <a:gdLst/>
            <a:ahLst/>
            <a:cxnLst/>
            <a:rect l="l" t="t" r="r" b="b"/>
            <a:pathLst>
              <a:path w="2295525" h="676910">
                <a:moveTo>
                  <a:pt x="0" y="112775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6" y="0"/>
                </a:lnTo>
                <a:lnTo>
                  <a:pt x="2182368" y="0"/>
                </a:lnTo>
                <a:lnTo>
                  <a:pt x="2226242" y="8870"/>
                </a:lnTo>
                <a:lnTo>
                  <a:pt x="2262092" y="33051"/>
                </a:lnTo>
                <a:lnTo>
                  <a:pt x="2286273" y="68901"/>
                </a:lnTo>
                <a:lnTo>
                  <a:pt x="2295144" y="112775"/>
                </a:lnTo>
                <a:lnTo>
                  <a:pt x="2295144" y="563879"/>
                </a:lnTo>
                <a:lnTo>
                  <a:pt x="2286273" y="607754"/>
                </a:lnTo>
                <a:lnTo>
                  <a:pt x="2262092" y="643604"/>
                </a:lnTo>
                <a:lnTo>
                  <a:pt x="2226242" y="667785"/>
                </a:lnTo>
                <a:lnTo>
                  <a:pt x="2182368" y="676655"/>
                </a:lnTo>
                <a:lnTo>
                  <a:pt x="112776" y="676655"/>
                </a:lnTo>
                <a:lnTo>
                  <a:pt x="68901" y="667785"/>
                </a:lnTo>
                <a:lnTo>
                  <a:pt x="33051" y="643604"/>
                </a:lnTo>
                <a:lnTo>
                  <a:pt x="8870" y="607754"/>
                </a:lnTo>
                <a:lnTo>
                  <a:pt x="0" y="563879"/>
                </a:lnTo>
                <a:lnTo>
                  <a:pt x="0" y="112775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08426" y="4707128"/>
            <a:ext cx="14141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9379" y="4494276"/>
            <a:ext cx="2299970" cy="681355"/>
          </a:xfrm>
          <a:custGeom>
            <a:avLst/>
            <a:gdLst/>
            <a:ahLst/>
            <a:cxnLst/>
            <a:rect l="l" t="t" r="r" b="b"/>
            <a:pathLst>
              <a:path w="2299970" h="681354">
                <a:moveTo>
                  <a:pt x="0" y="113537"/>
                </a:moveTo>
                <a:lnTo>
                  <a:pt x="8917" y="69330"/>
                </a:lnTo>
                <a:lnTo>
                  <a:pt x="33242" y="33242"/>
                </a:lnTo>
                <a:lnTo>
                  <a:pt x="69330" y="8917"/>
                </a:lnTo>
                <a:lnTo>
                  <a:pt x="113538" y="0"/>
                </a:lnTo>
                <a:lnTo>
                  <a:pt x="2186178" y="0"/>
                </a:lnTo>
                <a:lnTo>
                  <a:pt x="2230385" y="8917"/>
                </a:lnTo>
                <a:lnTo>
                  <a:pt x="2266473" y="33242"/>
                </a:lnTo>
                <a:lnTo>
                  <a:pt x="2290798" y="69330"/>
                </a:lnTo>
                <a:lnTo>
                  <a:pt x="2299716" y="113537"/>
                </a:lnTo>
                <a:lnTo>
                  <a:pt x="2299716" y="567690"/>
                </a:lnTo>
                <a:lnTo>
                  <a:pt x="2290798" y="611897"/>
                </a:lnTo>
                <a:lnTo>
                  <a:pt x="2266473" y="647985"/>
                </a:lnTo>
                <a:lnTo>
                  <a:pt x="2230385" y="672310"/>
                </a:lnTo>
                <a:lnTo>
                  <a:pt x="2186178" y="681228"/>
                </a:lnTo>
                <a:lnTo>
                  <a:pt x="113538" y="681228"/>
                </a:lnTo>
                <a:lnTo>
                  <a:pt x="69330" y="672310"/>
                </a:lnTo>
                <a:lnTo>
                  <a:pt x="33242" y="647985"/>
                </a:lnTo>
                <a:lnTo>
                  <a:pt x="8917" y="611897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15150" y="4397715"/>
            <a:ext cx="1412240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470">
              <a:lnSpc>
                <a:spcPct val="125000"/>
              </a:lnSpc>
              <a:spcBef>
                <a:spcPts val="95"/>
              </a:spcBef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Prepared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13732" y="5774435"/>
            <a:ext cx="2295525" cy="681355"/>
          </a:xfrm>
          <a:custGeom>
            <a:avLst/>
            <a:gdLst/>
            <a:ahLst/>
            <a:cxnLst/>
            <a:rect l="l" t="t" r="r" b="b"/>
            <a:pathLst>
              <a:path w="2295525" h="681354">
                <a:moveTo>
                  <a:pt x="0" y="113537"/>
                </a:moveTo>
                <a:lnTo>
                  <a:pt x="8917" y="69346"/>
                </a:lnTo>
                <a:lnTo>
                  <a:pt x="33242" y="33256"/>
                </a:lnTo>
                <a:lnTo>
                  <a:pt x="69330" y="8923"/>
                </a:lnTo>
                <a:lnTo>
                  <a:pt x="113537" y="0"/>
                </a:lnTo>
                <a:lnTo>
                  <a:pt x="2181606" y="0"/>
                </a:lnTo>
                <a:lnTo>
                  <a:pt x="2225813" y="8923"/>
                </a:lnTo>
                <a:lnTo>
                  <a:pt x="2261901" y="33256"/>
                </a:lnTo>
                <a:lnTo>
                  <a:pt x="2286226" y="69346"/>
                </a:lnTo>
                <a:lnTo>
                  <a:pt x="2295143" y="113537"/>
                </a:lnTo>
                <a:lnTo>
                  <a:pt x="2295143" y="567690"/>
                </a:lnTo>
                <a:lnTo>
                  <a:pt x="2286226" y="611881"/>
                </a:lnTo>
                <a:lnTo>
                  <a:pt x="2261901" y="647971"/>
                </a:lnTo>
                <a:lnTo>
                  <a:pt x="2225813" y="672304"/>
                </a:lnTo>
                <a:lnTo>
                  <a:pt x="2181606" y="681227"/>
                </a:lnTo>
                <a:lnTo>
                  <a:pt x="113537" y="681227"/>
                </a:lnTo>
                <a:lnTo>
                  <a:pt x="69330" y="672304"/>
                </a:lnTo>
                <a:lnTo>
                  <a:pt x="33242" y="647971"/>
                </a:lnTo>
                <a:lnTo>
                  <a:pt x="8917" y="611881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55819" y="5940348"/>
            <a:ext cx="141160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tS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7296" y="2061971"/>
            <a:ext cx="82550" cy="1405255"/>
          </a:xfrm>
          <a:custGeom>
            <a:avLst/>
            <a:gdLst/>
            <a:ahLst/>
            <a:cxnLst/>
            <a:rect l="l" t="t" r="r" b="b"/>
            <a:pathLst>
              <a:path w="82550" h="1405254">
                <a:moveTo>
                  <a:pt x="82296" y="1322451"/>
                </a:moveTo>
                <a:lnTo>
                  <a:pt x="54864" y="1322451"/>
                </a:lnTo>
                <a:lnTo>
                  <a:pt x="54864" y="1046988"/>
                </a:lnTo>
                <a:lnTo>
                  <a:pt x="27432" y="1046988"/>
                </a:lnTo>
                <a:lnTo>
                  <a:pt x="27432" y="1322451"/>
                </a:lnTo>
                <a:lnTo>
                  <a:pt x="0" y="1322451"/>
                </a:lnTo>
                <a:lnTo>
                  <a:pt x="41148" y="1404747"/>
                </a:lnTo>
                <a:lnTo>
                  <a:pt x="75438" y="1336167"/>
                </a:lnTo>
                <a:lnTo>
                  <a:pt x="82296" y="1322451"/>
                </a:lnTo>
                <a:close/>
              </a:path>
              <a:path w="82550" h="1405254">
                <a:moveTo>
                  <a:pt x="82296" y="275463"/>
                </a:moveTo>
                <a:lnTo>
                  <a:pt x="54864" y="275463"/>
                </a:lnTo>
                <a:lnTo>
                  <a:pt x="54864" y="0"/>
                </a:lnTo>
                <a:lnTo>
                  <a:pt x="27432" y="0"/>
                </a:lnTo>
                <a:lnTo>
                  <a:pt x="27432" y="275463"/>
                </a:lnTo>
                <a:lnTo>
                  <a:pt x="0" y="275463"/>
                </a:lnTo>
                <a:lnTo>
                  <a:pt x="41148" y="357759"/>
                </a:lnTo>
                <a:lnTo>
                  <a:pt x="75438" y="289179"/>
                </a:lnTo>
                <a:lnTo>
                  <a:pt x="82296" y="27546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21658" y="4197095"/>
            <a:ext cx="3368675" cy="1917064"/>
          </a:xfrm>
          <a:custGeom>
            <a:avLst/>
            <a:gdLst/>
            <a:ahLst/>
            <a:cxnLst/>
            <a:rect l="l" t="t" r="r" b="b"/>
            <a:pathLst>
              <a:path w="3368675" h="1917064">
                <a:moveTo>
                  <a:pt x="591693" y="1917026"/>
                </a:moveTo>
                <a:lnTo>
                  <a:pt x="585622" y="1867458"/>
                </a:lnTo>
                <a:lnTo>
                  <a:pt x="580517" y="1825701"/>
                </a:lnTo>
                <a:lnTo>
                  <a:pt x="557669" y="1840852"/>
                </a:lnTo>
                <a:lnTo>
                  <a:pt x="22860" y="1034808"/>
                </a:lnTo>
                <a:lnTo>
                  <a:pt x="0" y="1050036"/>
                </a:lnTo>
                <a:lnTo>
                  <a:pt x="534809" y="1856016"/>
                </a:lnTo>
                <a:lnTo>
                  <a:pt x="511937" y="1871192"/>
                </a:lnTo>
                <a:lnTo>
                  <a:pt x="591693" y="1917026"/>
                </a:lnTo>
                <a:close/>
              </a:path>
              <a:path w="3368675" h="1917064">
                <a:moveTo>
                  <a:pt x="1713611" y="18288"/>
                </a:moveTo>
                <a:lnTo>
                  <a:pt x="1693164" y="0"/>
                </a:lnTo>
                <a:lnTo>
                  <a:pt x="1185303" y="569112"/>
                </a:lnTo>
                <a:lnTo>
                  <a:pt x="1164844" y="550799"/>
                </a:lnTo>
                <a:lnTo>
                  <a:pt x="1140714" y="639572"/>
                </a:lnTo>
                <a:lnTo>
                  <a:pt x="1226185" y="605663"/>
                </a:lnTo>
                <a:lnTo>
                  <a:pt x="1217091" y="597535"/>
                </a:lnTo>
                <a:lnTo>
                  <a:pt x="1205687" y="587349"/>
                </a:lnTo>
                <a:lnTo>
                  <a:pt x="1713611" y="18288"/>
                </a:lnTo>
                <a:close/>
              </a:path>
              <a:path w="3368675" h="1917064">
                <a:moveTo>
                  <a:pt x="2348103" y="639572"/>
                </a:moveTo>
                <a:lnTo>
                  <a:pt x="2336673" y="597535"/>
                </a:lnTo>
                <a:lnTo>
                  <a:pt x="2323973" y="550799"/>
                </a:lnTo>
                <a:lnTo>
                  <a:pt x="2303500" y="569112"/>
                </a:lnTo>
                <a:lnTo>
                  <a:pt x="1795653" y="0"/>
                </a:lnTo>
                <a:lnTo>
                  <a:pt x="1775079" y="18288"/>
                </a:lnTo>
                <a:lnTo>
                  <a:pt x="2283117" y="587349"/>
                </a:lnTo>
                <a:lnTo>
                  <a:pt x="2262632" y="605663"/>
                </a:lnTo>
                <a:lnTo>
                  <a:pt x="2348103" y="639572"/>
                </a:lnTo>
                <a:close/>
              </a:path>
              <a:path w="3368675" h="1917064">
                <a:moveTo>
                  <a:pt x="3368294" y="1048893"/>
                </a:moveTo>
                <a:lnTo>
                  <a:pt x="3344037" y="1035939"/>
                </a:lnTo>
                <a:lnTo>
                  <a:pt x="2914015" y="1838007"/>
                </a:lnTo>
                <a:lnTo>
                  <a:pt x="2889885" y="1825053"/>
                </a:lnTo>
                <a:lnTo>
                  <a:pt x="2887218" y="1917026"/>
                </a:lnTo>
                <a:lnTo>
                  <a:pt x="2962402" y="1863940"/>
                </a:lnTo>
                <a:lnTo>
                  <a:pt x="2960763" y="1863064"/>
                </a:lnTo>
                <a:lnTo>
                  <a:pt x="2938157" y="1850948"/>
                </a:lnTo>
                <a:lnTo>
                  <a:pt x="3368294" y="104889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47388" y="550494"/>
            <a:ext cx="385394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76902" y="1371346"/>
            <a:ext cx="2323465" cy="2780665"/>
            <a:chOff x="4676902" y="1371346"/>
            <a:chExt cx="2323465" cy="2780665"/>
          </a:xfrm>
        </p:grpSpPr>
        <p:sp>
          <p:nvSpPr>
            <p:cNvPr id="4" name="object 4"/>
            <p:cNvSpPr/>
            <p:nvPr/>
          </p:nvSpPr>
          <p:spPr>
            <a:xfrm>
              <a:off x="4690872" y="1385316"/>
              <a:ext cx="2295525" cy="676910"/>
            </a:xfrm>
            <a:custGeom>
              <a:avLst/>
              <a:gdLst/>
              <a:ahLst/>
              <a:cxnLst/>
              <a:rect l="l" t="t" r="r" b="b"/>
              <a:pathLst>
                <a:path w="2295525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2182368" y="0"/>
                  </a:lnTo>
                  <a:lnTo>
                    <a:pt x="2226242" y="8870"/>
                  </a:lnTo>
                  <a:lnTo>
                    <a:pt x="2262092" y="33051"/>
                  </a:lnTo>
                  <a:lnTo>
                    <a:pt x="2286273" y="68901"/>
                  </a:lnTo>
                  <a:lnTo>
                    <a:pt x="2295144" y="112775"/>
                  </a:lnTo>
                  <a:lnTo>
                    <a:pt x="2295144" y="563880"/>
                  </a:lnTo>
                  <a:lnTo>
                    <a:pt x="2286273" y="607754"/>
                  </a:lnTo>
                  <a:lnTo>
                    <a:pt x="2262092" y="643604"/>
                  </a:lnTo>
                  <a:lnTo>
                    <a:pt x="2226242" y="667785"/>
                  </a:lnTo>
                  <a:lnTo>
                    <a:pt x="2182368" y="676656"/>
                  </a:lnTo>
                  <a:lnTo>
                    <a:pt x="112775" y="676656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80"/>
                  </a:lnTo>
                  <a:lnTo>
                    <a:pt x="0" y="112775"/>
                  </a:lnTo>
                  <a:close/>
                </a:path>
              </a:pathLst>
            </a:custGeom>
            <a:ln w="2743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90872" y="2423160"/>
              <a:ext cx="2295525" cy="676910"/>
            </a:xfrm>
            <a:custGeom>
              <a:avLst/>
              <a:gdLst/>
              <a:ahLst/>
              <a:cxnLst/>
              <a:rect l="l" t="t" r="r" b="b"/>
              <a:pathLst>
                <a:path w="2295525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2182368" y="0"/>
                  </a:lnTo>
                  <a:lnTo>
                    <a:pt x="2226242" y="8870"/>
                  </a:lnTo>
                  <a:lnTo>
                    <a:pt x="2262092" y="33051"/>
                  </a:lnTo>
                  <a:lnTo>
                    <a:pt x="2286273" y="68901"/>
                  </a:lnTo>
                  <a:lnTo>
                    <a:pt x="2295144" y="112775"/>
                  </a:lnTo>
                  <a:lnTo>
                    <a:pt x="2295144" y="563879"/>
                  </a:lnTo>
                  <a:lnTo>
                    <a:pt x="2286273" y="607754"/>
                  </a:lnTo>
                  <a:lnTo>
                    <a:pt x="2262092" y="643604"/>
                  </a:lnTo>
                  <a:lnTo>
                    <a:pt x="2226242" y="667785"/>
                  </a:lnTo>
                  <a:lnTo>
                    <a:pt x="2182368" y="676655"/>
                  </a:lnTo>
                  <a:lnTo>
                    <a:pt x="112775" y="676655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79"/>
                  </a:lnTo>
                  <a:lnTo>
                    <a:pt x="0" y="112775"/>
                  </a:lnTo>
                  <a:close/>
                </a:path>
              </a:pathLst>
            </a:custGeom>
            <a:ln w="2743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90872" y="3461003"/>
              <a:ext cx="2295525" cy="676910"/>
            </a:xfrm>
            <a:custGeom>
              <a:avLst/>
              <a:gdLst/>
              <a:ahLst/>
              <a:cxnLst/>
              <a:rect l="l" t="t" r="r" b="b"/>
              <a:pathLst>
                <a:path w="2295525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2182368" y="0"/>
                  </a:lnTo>
                  <a:lnTo>
                    <a:pt x="2226242" y="8870"/>
                  </a:lnTo>
                  <a:lnTo>
                    <a:pt x="2262092" y="33051"/>
                  </a:lnTo>
                  <a:lnTo>
                    <a:pt x="2286273" y="68901"/>
                  </a:lnTo>
                  <a:lnTo>
                    <a:pt x="2295144" y="112775"/>
                  </a:lnTo>
                  <a:lnTo>
                    <a:pt x="2295144" y="563880"/>
                  </a:lnTo>
                  <a:lnTo>
                    <a:pt x="2286273" y="607754"/>
                  </a:lnTo>
                  <a:lnTo>
                    <a:pt x="2262092" y="643604"/>
                  </a:lnTo>
                  <a:lnTo>
                    <a:pt x="2226242" y="667785"/>
                  </a:lnTo>
                  <a:lnTo>
                    <a:pt x="2182368" y="676656"/>
                  </a:lnTo>
                  <a:lnTo>
                    <a:pt x="112775" y="676656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80"/>
                  </a:lnTo>
                  <a:lnTo>
                    <a:pt x="0" y="112775"/>
                  </a:lnTo>
                  <a:close/>
                </a:path>
              </a:pathLst>
            </a:custGeom>
            <a:ln w="2743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59171" y="1393316"/>
            <a:ext cx="1562735" cy="2562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20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Connection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7227" y="4544567"/>
            <a:ext cx="2295525" cy="676910"/>
          </a:xfrm>
          <a:custGeom>
            <a:avLst/>
            <a:gdLst/>
            <a:ahLst/>
            <a:cxnLst/>
            <a:rect l="l" t="t" r="r" b="b"/>
            <a:pathLst>
              <a:path w="2295525" h="676910">
                <a:moveTo>
                  <a:pt x="0" y="112775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6" y="0"/>
                </a:lnTo>
                <a:lnTo>
                  <a:pt x="2182368" y="0"/>
                </a:lnTo>
                <a:lnTo>
                  <a:pt x="2226242" y="8870"/>
                </a:lnTo>
                <a:lnTo>
                  <a:pt x="2262092" y="33051"/>
                </a:lnTo>
                <a:lnTo>
                  <a:pt x="2286273" y="68901"/>
                </a:lnTo>
                <a:lnTo>
                  <a:pt x="2295144" y="112775"/>
                </a:lnTo>
                <a:lnTo>
                  <a:pt x="2295144" y="563879"/>
                </a:lnTo>
                <a:lnTo>
                  <a:pt x="2286273" y="607754"/>
                </a:lnTo>
                <a:lnTo>
                  <a:pt x="2262092" y="643604"/>
                </a:lnTo>
                <a:lnTo>
                  <a:pt x="2226242" y="667785"/>
                </a:lnTo>
                <a:lnTo>
                  <a:pt x="2182368" y="676655"/>
                </a:lnTo>
                <a:lnTo>
                  <a:pt x="112776" y="676655"/>
                </a:lnTo>
                <a:lnTo>
                  <a:pt x="68901" y="667785"/>
                </a:lnTo>
                <a:lnTo>
                  <a:pt x="33051" y="643604"/>
                </a:lnTo>
                <a:lnTo>
                  <a:pt x="8870" y="607754"/>
                </a:lnTo>
                <a:lnTo>
                  <a:pt x="0" y="563879"/>
                </a:lnTo>
                <a:lnTo>
                  <a:pt x="0" y="112775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08426" y="4707128"/>
            <a:ext cx="14141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69379" y="4494276"/>
            <a:ext cx="2299970" cy="681355"/>
          </a:xfrm>
          <a:custGeom>
            <a:avLst/>
            <a:gdLst/>
            <a:ahLst/>
            <a:cxnLst/>
            <a:rect l="l" t="t" r="r" b="b"/>
            <a:pathLst>
              <a:path w="2299970" h="681354">
                <a:moveTo>
                  <a:pt x="0" y="113537"/>
                </a:moveTo>
                <a:lnTo>
                  <a:pt x="8917" y="69330"/>
                </a:lnTo>
                <a:lnTo>
                  <a:pt x="33242" y="33242"/>
                </a:lnTo>
                <a:lnTo>
                  <a:pt x="69330" y="8917"/>
                </a:lnTo>
                <a:lnTo>
                  <a:pt x="113538" y="0"/>
                </a:lnTo>
                <a:lnTo>
                  <a:pt x="2186178" y="0"/>
                </a:lnTo>
                <a:lnTo>
                  <a:pt x="2230385" y="8917"/>
                </a:lnTo>
                <a:lnTo>
                  <a:pt x="2266473" y="33242"/>
                </a:lnTo>
                <a:lnTo>
                  <a:pt x="2290798" y="69330"/>
                </a:lnTo>
                <a:lnTo>
                  <a:pt x="2299716" y="113537"/>
                </a:lnTo>
                <a:lnTo>
                  <a:pt x="2299716" y="567690"/>
                </a:lnTo>
                <a:lnTo>
                  <a:pt x="2290798" y="611897"/>
                </a:lnTo>
                <a:lnTo>
                  <a:pt x="2266473" y="647985"/>
                </a:lnTo>
                <a:lnTo>
                  <a:pt x="2230385" y="672310"/>
                </a:lnTo>
                <a:lnTo>
                  <a:pt x="2186178" y="681228"/>
                </a:lnTo>
                <a:lnTo>
                  <a:pt x="113538" y="681228"/>
                </a:lnTo>
                <a:lnTo>
                  <a:pt x="69330" y="672310"/>
                </a:lnTo>
                <a:lnTo>
                  <a:pt x="33242" y="647985"/>
                </a:lnTo>
                <a:lnTo>
                  <a:pt x="8917" y="611897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15150" y="4397715"/>
            <a:ext cx="1412240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470">
              <a:lnSpc>
                <a:spcPct val="125000"/>
              </a:lnSpc>
              <a:spcBef>
                <a:spcPts val="95"/>
              </a:spcBef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Prepared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3732" y="5774435"/>
            <a:ext cx="2295525" cy="681355"/>
          </a:xfrm>
          <a:custGeom>
            <a:avLst/>
            <a:gdLst/>
            <a:ahLst/>
            <a:cxnLst/>
            <a:rect l="l" t="t" r="r" b="b"/>
            <a:pathLst>
              <a:path w="2295525" h="681354">
                <a:moveTo>
                  <a:pt x="0" y="113537"/>
                </a:moveTo>
                <a:lnTo>
                  <a:pt x="8917" y="69346"/>
                </a:lnTo>
                <a:lnTo>
                  <a:pt x="33242" y="33256"/>
                </a:lnTo>
                <a:lnTo>
                  <a:pt x="69330" y="8923"/>
                </a:lnTo>
                <a:lnTo>
                  <a:pt x="113537" y="0"/>
                </a:lnTo>
                <a:lnTo>
                  <a:pt x="2181606" y="0"/>
                </a:lnTo>
                <a:lnTo>
                  <a:pt x="2225813" y="8923"/>
                </a:lnTo>
                <a:lnTo>
                  <a:pt x="2261901" y="33256"/>
                </a:lnTo>
                <a:lnTo>
                  <a:pt x="2286226" y="69346"/>
                </a:lnTo>
                <a:lnTo>
                  <a:pt x="2295143" y="113537"/>
                </a:lnTo>
                <a:lnTo>
                  <a:pt x="2295143" y="567690"/>
                </a:lnTo>
                <a:lnTo>
                  <a:pt x="2286226" y="611881"/>
                </a:lnTo>
                <a:lnTo>
                  <a:pt x="2261901" y="647971"/>
                </a:lnTo>
                <a:lnTo>
                  <a:pt x="2225813" y="672304"/>
                </a:lnTo>
                <a:lnTo>
                  <a:pt x="2181606" y="681227"/>
                </a:lnTo>
                <a:lnTo>
                  <a:pt x="113537" y="681227"/>
                </a:lnTo>
                <a:lnTo>
                  <a:pt x="69330" y="672304"/>
                </a:lnTo>
                <a:lnTo>
                  <a:pt x="33242" y="647971"/>
                </a:lnTo>
                <a:lnTo>
                  <a:pt x="8917" y="611881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155819" y="5940348"/>
            <a:ext cx="141160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tS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97296" y="2061971"/>
            <a:ext cx="82550" cy="1405255"/>
          </a:xfrm>
          <a:custGeom>
            <a:avLst/>
            <a:gdLst/>
            <a:ahLst/>
            <a:cxnLst/>
            <a:rect l="l" t="t" r="r" b="b"/>
            <a:pathLst>
              <a:path w="82550" h="1405254">
                <a:moveTo>
                  <a:pt x="82296" y="1322451"/>
                </a:moveTo>
                <a:lnTo>
                  <a:pt x="54864" y="1322451"/>
                </a:lnTo>
                <a:lnTo>
                  <a:pt x="54864" y="1046988"/>
                </a:lnTo>
                <a:lnTo>
                  <a:pt x="27432" y="1046988"/>
                </a:lnTo>
                <a:lnTo>
                  <a:pt x="27432" y="1322451"/>
                </a:lnTo>
                <a:lnTo>
                  <a:pt x="0" y="1322451"/>
                </a:lnTo>
                <a:lnTo>
                  <a:pt x="41148" y="1404747"/>
                </a:lnTo>
                <a:lnTo>
                  <a:pt x="75438" y="1336167"/>
                </a:lnTo>
                <a:lnTo>
                  <a:pt x="82296" y="1322451"/>
                </a:lnTo>
                <a:close/>
              </a:path>
              <a:path w="82550" h="1405254">
                <a:moveTo>
                  <a:pt x="82296" y="275463"/>
                </a:moveTo>
                <a:lnTo>
                  <a:pt x="54864" y="275463"/>
                </a:lnTo>
                <a:lnTo>
                  <a:pt x="54864" y="0"/>
                </a:lnTo>
                <a:lnTo>
                  <a:pt x="27432" y="0"/>
                </a:lnTo>
                <a:lnTo>
                  <a:pt x="27432" y="275463"/>
                </a:lnTo>
                <a:lnTo>
                  <a:pt x="0" y="275463"/>
                </a:lnTo>
                <a:lnTo>
                  <a:pt x="41148" y="357759"/>
                </a:lnTo>
                <a:lnTo>
                  <a:pt x="75438" y="289179"/>
                </a:lnTo>
                <a:lnTo>
                  <a:pt x="82296" y="27546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21658" y="4197095"/>
            <a:ext cx="3368675" cy="1917064"/>
          </a:xfrm>
          <a:custGeom>
            <a:avLst/>
            <a:gdLst/>
            <a:ahLst/>
            <a:cxnLst/>
            <a:rect l="l" t="t" r="r" b="b"/>
            <a:pathLst>
              <a:path w="3368675" h="1917064">
                <a:moveTo>
                  <a:pt x="591693" y="1917026"/>
                </a:moveTo>
                <a:lnTo>
                  <a:pt x="585622" y="1867458"/>
                </a:lnTo>
                <a:lnTo>
                  <a:pt x="580517" y="1825701"/>
                </a:lnTo>
                <a:lnTo>
                  <a:pt x="557669" y="1840852"/>
                </a:lnTo>
                <a:lnTo>
                  <a:pt x="22860" y="1034808"/>
                </a:lnTo>
                <a:lnTo>
                  <a:pt x="0" y="1050036"/>
                </a:lnTo>
                <a:lnTo>
                  <a:pt x="534809" y="1856016"/>
                </a:lnTo>
                <a:lnTo>
                  <a:pt x="511937" y="1871192"/>
                </a:lnTo>
                <a:lnTo>
                  <a:pt x="591693" y="1917026"/>
                </a:lnTo>
                <a:close/>
              </a:path>
              <a:path w="3368675" h="1917064">
                <a:moveTo>
                  <a:pt x="1713611" y="18288"/>
                </a:moveTo>
                <a:lnTo>
                  <a:pt x="1693164" y="0"/>
                </a:lnTo>
                <a:lnTo>
                  <a:pt x="1185303" y="569112"/>
                </a:lnTo>
                <a:lnTo>
                  <a:pt x="1164844" y="550799"/>
                </a:lnTo>
                <a:lnTo>
                  <a:pt x="1140714" y="639572"/>
                </a:lnTo>
                <a:lnTo>
                  <a:pt x="1226185" y="605663"/>
                </a:lnTo>
                <a:lnTo>
                  <a:pt x="1217091" y="597535"/>
                </a:lnTo>
                <a:lnTo>
                  <a:pt x="1205687" y="587349"/>
                </a:lnTo>
                <a:lnTo>
                  <a:pt x="1713611" y="18288"/>
                </a:lnTo>
                <a:close/>
              </a:path>
              <a:path w="3368675" h="1917064">
                <a:moveTo>
                  <a:pt x="2348103" y="639572"/>
                </a:moveTo>
                <a:lnTo>
                  <a:pt x="2336673" y="597535"/>
                </a:lnTo>
                <a:lnTo>
                  <a:pt x="2323973" y="550799"/>
                </a:lnTo>
                <a:lnTo>
                  <a:pt x="2303500" y="569112"/>
                </a:lnTo>
                <a:lnTo>
                  <a:pt x="1795653" y="0"/>
                </a:lnTo>
                <a:lnTo>
                  <a:pt x="1775079" y="18288"/>
                </a:lnTo>
                <a:lnTo>
                  <a:pt x="2283117" y="587349"/>
                </a:lnTo>
                <a:lnTo>
                  <a:pt x="2262632" y="605663"/>
                </a:lnTo>
                <a:lnTo>
                  <a:pt x="2348103" y="639572"/>
                </a:lnTo>
                <a:close/>
              </a:path>
              <a:path w="3368675" h="1917064">
                <a:moveTo>
                  <a:pt x="3368294" y="1048893"/>
                </a:moveTo>
                <a:lnTo>
                  <a:pt x="3344037" y="1035939"/>
                </a:lnTo>
                <a:lnTo>
                  <a:pt x="2914015" y="1838007"/>
                </a:lnTo>
                <a:lnTo>
                  <a:pt x="2889885" y="1825053"/>
                </a:lnTo>
                <a:lnTo>
                  <a:pt x="2887218" y="1917026"/>
                </a:lnTo>
                <a:lnTo>
                  <a:pt x="2962402" y="1863940"/>
                </a:lnTo>
                <a:lnTo>
                  <a:pt x="2960763" y="1863064"/>
                </a:lnTo>
                <a:lnTo>
                  <a:pt x="2938157" y="1850948"/>
                </a:lnTo>
                <a:lnTo>
                  <a:pt x="3368294" y="104889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47388" y="550494"/>
            <a:ext cx="385394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76902" y="1371346"/>
            <a:ext cx="2323465" cy="2780665"/>
            <a:chOff x="4676902" y="1371346"/>
            <a:chExt cx="2323465" cy="2780665"/>
          </a:xfrm>
        </p:grpSpPr>
        <p:sp>
          <p:nvSpPr>
            <p:cNvPr id="4" name="object 4"/>
            <p:cNvSpPr/>
            <p:nvPr/>
          </p:nvSpPr>
          <p:spPr>
            <a:xfrm>
              <a:off x="4690872" y="1385316"/>
              <a:ext cx="2295525" cy="1714500"/>
            </a:xfrm>
            <a:custGeom>
              <a:avLst/>
              <a:gdLst/>
              <a:ahLst/>
              <a:cxnLst/>
              <a:rect l="l" t="t" r="r" b="b"/>
              <a:pathLst>
                <a:path w="2295525" h="171450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2182368" y="0"/>
                  </a:lnTo>
                  <a:lnTo>
                    <a:pt x="2226242" y="8870"/>
                  </a:lnTo>
                  <a:lnTo>
                    <a:pt x="2262092" y="33051"/>
                  </a:lnTo>
                  <a:lnTo>
                    <a:pt x="2286273" y="68901"/>
                  </a:lnTo>
                  <a:lnTo>
                    <a:pt x="2295144" y="112775"/>
                  </a:lnTo>
                  <a:lnTo>
                    <a:pt x="2295144" y="563880"/>
                  </a:lnTo>
                  <a:lnTo>
                    <a:pt x="2286273" y="607754"/>
                  </a:lnTo>
                  <a:lnTo>
                    <a:pt x="2262092" y="643604"/>
                  </a:lnTo>
                  <a:lnTo>
                    <a:pt x="2226242" y="667785"/>
                  </a:lnTo>
                  <a:lnTo>
                    <a:pt x="2182368" y="676656"/>
                  </a:lnTo>
                  <a:lnTo>
                    <a:pt x="112775" y="676656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80"/>
                  </a:lnTo>
                  <a:lnTo>
                    <a:pt x="0" y="112775"/>
                  </a:lnTo>
                  <a:close/>
                </a:path>
                <a:path w="2295525" h="1714500">
                  <a:moveTo>
                    <a:pt x="0" y="1150620"/>
                  </a:moveTo>
                  <a:lnTo>
                    <a:pt x="8870" y="1106745"/>
                  </a:lnTo>
                  <a:lnTo>
                    <a:pt x="33051" y="1070895"/>
                  </a:lnTo>
                  <a:lnTo>
                    <a:pt x="68901" y="1046714"/>
                  </a:lnTo>
                  <a:lnTo>
                    <a:pt x="112775" y="1037844"/>
                  </a:lnTo>
                  <a:lnTo>
                    <a:pt x="2182368" y="1037844"/>
                  </a:lnTo>
                  <a:lnTo>
                    <a:pt x="2226242" y="1046714"/>
                  </a:lnTo>
                  <a:lnTo>
                    <a:pt x="2262092" y="1070895"/>
                  </a:lnTo>
                  <a:lnTo>
                    <a:pt x="2286273" y="1106745"/>
                  </a:lnTo>
                  <a:lnTo>
                    <a:pt x="2295144" y="1150620"/>
                  </a:lnTo>
                  <a:lnTo>
                    <a:pt x="2295144" y="1601724"/>
                  </a:lnTo>
                  <a:lnTo>
                    <a:pt x="2286273" y="1645598"/>
                  </a:lnTo>
                  <a:lnTo>
                    <a:pt x="2262092" y="1681448"/>
                  </a:lnTo>
                  <a:lnTo>
                    <a:pt x="2226242" y="1705629"/>
                  </a:lnTo>
                  <a:lnTo>
                    <a:pt x="2182368" y="1714500"/>
                  </a:lnTo>
                  <a:lnTo>
                    <a:pt x="112775" y="1714500"/>
                  </a:lnTo>
                  <a:lnTo>
                    <a:pt x="68901" y="1705629"/>
                  </a:lnTo>
                  <a:lnTo>
                    <a:pt x="33051" y="1681448"/>
                  </a:lnTo>
                  <a:lnTo>
                    <a:pt x="8870" y="1645598"/>
                  </a:lnTo>
                  <a:lnTo>
                    <a:pt x="0" y="1601724"/>
                  </a:lnTo>
                  <a:lnTo>
                    <a:pt x="0" y="1150620"/>
                  </a:lnTo>
                  <a:close/>
                </a:path>
              </a:pathLst>
            </a:custGeom>
            <a:ln w="2743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90872" y="3461003"/>
              <a:ext cx="2295525" cy="676910"/>
            </a:xfrm>
            <a:custGeom>
              <a:avLst/>
              <a:gdLst/>
              <a:ahLst/>
              <a:cxnLst/>
              <a:rect l="l" t="t" r="r" b="b"/>
              <a:pathLst>
                <a:path w="2295525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2182368" y="0"/>
                  </a:lnTo>
                  <a:lnTo>
                    <a:pt x="2226242" y="8870"/>
                  </a:lnTo>
                  <a:lnTo>
                    <a:pt x="2262092" y="33051"/>
                  </a:lnTo>
                  <a:lnTo>
                    <a:pt x="2286273" y="68901"/>
                  </a:lnTo>
                  <a:lnTo>
                    <a:pt x="2295144" y="112775"/>
                  </a:lnTo>
                  <a:lnTo>
                    <a:pt x="2295144" y="563880"/>
                  </a:lnTo>
                  <a:lnTo>
                    <a:pt x="2286273" y="607754"/>
                  </a:lnTo>
                  <a:lnTo>
                    <a:pt x="2262092" y="643604"/>
                  </a:lnTo>
                  <a:lnTo>
                    <a:pt x="2226242" y="667785"/>
                  </a:lnTo>
                  <a:lnTo>
                    <a:pt x="2182368" y="676656"/>
                  </a:lnTo>
                  <a:lnTo>
                    <a:pt x="112775" y="676656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80"/>
                  </a:lnTo>
                  <a:lnTo>
                    <a:pt x="0" y="112775"/>
                  </a:lnTo>
                  <a:close/>
                </a:path>
              </a:pathLst>
            </a:custGeom>
            <a:ln w="2743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59171" y="1393316"/>
            <a:ext cx="1562735" cy="2562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20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Connection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7227" y="4544567"/>
            <a:ext cx="2295525" cy="676910"/>
          </a:xfrm>
          <a:custGeom>
            <a:avLst/>
            <a:gdLst/>
            <a:ahLst/>
            <a:cxnLst/>
            <a:rect l="l" t="t" r="r" b="b"/>
            <a:pathLst>
              <a:path w="2295525" h="676910">
                <a:moveTo>
                  <a:pt x="0" y="112775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6" y="0"/>
                </a:lnTo>
                <a:lnTo>
                  <a:pt x="2182368" y="0"/>
                </a:lnTo>
                <a:lnTo>
                  <a:pt x="2226242" y="8870"/>
                </a:lnTo>
                <a:lnTo>
                  <a:pt x="2262092" y="33051"/>
                </a:lnTo>
                <a:lnTo>
                  <a:pt x="2286273" y="68901"/>
                </a:lnTo>
                <a:lnTo>
                  <a:pt x="2295144" y="112775"/>
                </a:lnTo>
                <a:lnTo>
                  <a:pt x="2295144" y="563879"/>
                </a:lnTo>
                <a:lnTo>
                  <a:pt x="2286273" y="607754"/>
                </a:lnTo>
                <a:lnTo>
                  <a:pt x="2262092" y="643604"/>
                </a:lnTo>
                <a:lnTo>
                  <a:pt x="2226242" y="667785"/>
                </a:lnTo>
                <a:lnTo>
                  <a:pt x="2182368" y="676655"/>
                </a:lnTo>
                <a:lnTo>
                  <a:pt x="112776" y="676655"/>
                </a:lnTo>
                <a:lnTo>
                  <a:pt x="68901" y="667785"/>
                </a:lnTo>
                <a:lnTo>
                  <a:pt x="33051" y="643604"/>
                </a:lnTo>
                <a:lnTo>
                  <a:pt x="8870" y="607754"/>
                </a:lnTo>
                <a:lnTo>
                  <a:pt x="0" y="563879"/>
                </a:lnTo>
                <a:lnTo>
                  <a:pt x="0" y="112775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08426" y="4707128"/>
            <a:ext cx="14141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9379" y="4494276"/>
            <a:ext cx="2299970" cy="681355"/>
          </a:xfrm>
          <a:custGeom>
            <a:avLst/>
            <a:gdLst/>
            <a:ahLst/>
            <a:cxnLst/>
            <a:rect l="l" t="t" r="r" b="b"/>
            <a:pathLst>
              <a:path w="2299970" h="681354">
                <a:moveTo>
                  <a:pt x="0" y="113537"/>
                </a:moveTo>
                <a:lnTo>
                  <a:pt x="8917" y="69330"/>
                </a:lnTo>
                <a:lnTo>
                  <a:pt x="33242" y="33242"/>
                </a:lnTo>
                <a:lnTo>
                  <a:pt x="69330" y="8917"/>
                </a:lnTo>
                <a:lnTo>
                  <a:pt x="113538" y="0"/>
                </a:lnTo>
                <a:lnTo>
                  <a:pt x="2186178" y="0"/>
                </a:lnTo>
                <a:lnTo>
                  <a:pt x="2230385" y="8917"/>
                </a:lnTo>
                <a:lnTo>
                  <a:pt x="2266473" y="33242"/>
                </a:lnTo>
                <a:lnTo>
                  <a:pt x="2290798" y="69330"/>
                </a:lnTo>
                <a:lnTo>
                  <a:pt x="2299716" y="113537"/>
                </a:lnTo>
                <a:lnTo>
                  <a:pt x="2299716" y="567690"/>
                </a:lnTo>
                <a:lnTo>
                  <a:pt x="2290798" y="611897"/>
                </a:lnTo>
                <a:lnTo>
                  <a:pt x="2266473" y="647985"/>
                </a:lnTo>
                <a:lnTo>
                  <a:pt x="2230385" y="672310"/>
                </a:lnTo>
                <a:lnTo>
                  <a:pt x="2186178" y="681228"/>
                </a:lnTo>
                <a:lnTo>
                  <a:pt x="113538" y="681228"/>
                </a:lnTo>
                <a:lnTo>
                  <a:pt x="69330" y="672310"/>
                </a:lnTo>
                <a:lnTo>
                  <a:pt x="33242" y="647985"/>
                </a:lnTo>
                <a:lnTo>
                  <a:pt x="8917" y="611897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15150" y="4397715"/>
            <a:ext cx="1412240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470">
              <a:lnSpc>
                <a:spcPct val="125000"/>
              </a:lnSpc>
              <a:spcBef>
                <a:spcPts val="95"/>
              </a:spcBef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Prepared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13732" y="5774435"/>
            <a:ext cx="2295525" cy="681355"/>
          </a:xfrm>
          <a:custGeom>
            <a:avLst/>
            <a:gdLst/>
            <a:ahLst/>
            <a:cxnLst/>
            <a:rect l="l" t="t" r="r" b="b"/>
            <a:pathLst>
              <a:path w="2295525" h="681354">
                <a:moveTo>
                  <a:pt x="0" y="113537"/>
                </a:moveTo>
                <a:lnTo>
                  <a:pt x="8917" y="69346"/>
                </a:lnTo>
                <a:lnTo>
                  <a:pt x="33242" y="33256"/>
                </a:lnTo>
                <a:lnTo>
                  <a:pt x="69330" y="8923"/>
                </a:lnTo>
                <a:lnTo>
                  <a:pt x="113537" y="0"/>
                </a:lnTo>
                <a:lnTo>
                  <a:pt x="2181606" y="0"/>
                </a:lnTo>
                <a:lnTo>
                  <a:pt x="2225813" y="8923"/>
                </a:lnTo>
                <a:lnTo>
                  <a:pt x="2261901" y="33256"/>
                </a:lnTo>
                <a:lnTo>
                  <a:pt x="2286226" y="69346"/>
                </a:lnTo>
                <a:lnTo>
                  <a:pt x="2295143" y="113537"/>
                </a:lnTo>
                <a:lnTo>
                  <a:pt x="2295143" y="567690"/>
                </a:lnTo>
                <a:lnTo>
                  <a:pt x="2286226" y="611881"/>
                </a:lnTo>
                <a:lnTo>
                  <a:pt x="2261901" y="647971"/>
                </a:lnTo>
                <a:lnTo>
                  <a:pt x="2225813" y="672304"/>
                </a:lnTo>
                <a:lnTo>
                  <a:pt x="2181606" y="681227"/>
                </a:lnTo>
                <a:lnTo>
                  <a:pt x="113537" y="681227"/>
                </a:lnTo>
                <a:lnTo>
                  <a:pt x="69330" y="672304"/>
                </a:lnTo>
                <a:lnTo>
                  <a:pt x="33242" y="647971"/>
                </a:lnTo>
                <a:lnTo>
                  <a:pt x="8917" y="611881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55819" y="5940348"/>
            <a:ext cx="141160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tS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7296" y="2061971"/>
            <a:ext cx="82550" cy="1405255"/>
          </a:xfrm>
          <a:custGeom>
            <a:avLst/>
            <a:gdLst/>
            <a:ahLst/>
            <a:cxnLst/>
            <a:rect l="l" t="t" r="r" b="b"/>
            <a:pathLst>
              <a:path w="82550" h="1405254">
                <a:moveTo>
                  <a:pt x="82296" y="1322451"/>
                </a:moveTo>
                <a:lnTo>
                  <a:pt x="54864" y="1322451"/>
                </a:lnTo>
                <a:lnTo>
                  <a:pt x="54864" y="1046988"/>
                </a:lnTo>
                <a:lnTo>
                  <a:pt x="27432" y="1046988"/>
                </a:lnTo>
                <a:lnTo>
                  <a:pt x="27432" y="1322451"/>
                </a:lnTo>
                <a:lnTo>
                  <a:pt x="0" y="1322451"/>
                </a:lnTo>
                <a:lnTo>
                  <a:pt x="41148" y="1404747"/>
                </a:lnTo>
                <a:lnTo>
                  <a:pt x="75438" y="1336167"/>
                </a:lnTo>
                <a:lnTo>
                  <a:pt x="82296" y="1322451"/>
                </a:lnTo>
                <a:close/>
              </a:path>
              <a:path w="82550" h="1405254">
                <a:moveTo>
                  <a:pt x="82296" y="275463"/>
                </a:moveTo>
                <a:lnTo>
                  <a:pt x="54864" y="275463"/>
                </a:lnTo>
                <a:lnTo>
                  <a:pt x="54864" y="0"/>
                </a:lnTo>
                <a:lnTo>
                  <a:pt x="27432" y="0"/>
                </a:lnTo>
                <a:lnTo>
                  <a:pt x="27432" y="275463"/>
                </a:lnTo>
                <a:lnTo>
                  <a:pt x="0" y="275463"/>
                </a:lnTo>
                <a:lnTo>
                  <a:pt x="41148" y="357759"/>
                </a:lnTo>
                <a:lnTo>
                  <a:pt x="75438" y="289179"/>
                </a:lnTo>
                <a:lnTo>
                  <a:pt x="82296" y="27546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21658" y="4197095"/>
            <a:ext cx="3368675" cy="1917064"/>
          </a:xfrm>
          <a:custGeom>
            <a:avLst/>
            <a:gdLst/>
            <a:ahLst/>
            <a:cxnLst/>
            <a:rect l="l" t="t" r="r" b="b"/>
            <a:pathLst>
              <a:path w="3368675" h="1917064">
                <a:moveTo>
                  <a:pt x="591693" y="1917026"/>
                </a:moveTo>
                <a:lnTo>
                  <a:pt x="585622" y="1867458"/>
                </a:lnTo>
                <a:lnTo>
                  <a:pt x="580517" y="1825701"/>
                </a:lnTo>
                <a:lnTo>
                  <a:pt x="557669" y="1840852"/>
                </a:lnTo>
                <a:lnTo>
                  <a:pt x="22860" y="1034808"/>
                </a:lnTo>
                <a:lnTo>
                  <a:pt x="0" y="1050036"/>
                </a:lnTo>
                <a:lnTo>
                  <a:pt x="534809" y="1856016"/>
                </a:lnTo>
                <a:lnTo>
                  <a:pt x="511937" y="1871192"/>
                </a:lnTo>
                <a:lnTo>
                  <a:pt x="591693" y="1917026"/>
                </a:lnTo>
                <a:close/>
              </a:path>
              <a:path w="3368675" h="1917064">
                <a:moveTo>
                  <a:pt x="1713611" y="18288"/>
                </a:moveTo>
                <a:lnTo>
                  <a:pt x="1693164" y="0"/>
                </a:lnTo>
                <a:lnTo>
                  <a:pt x="1185303" y="569112"/>
                </a:lnTo>
                <a:lnTo>
                  <a:pt x="1164844" y="550799"/>
                </a:lnTo>
                <a:lnTo>
                  <a:pt x="1140714" y="639572"/>
                </a:lnTo>
                <a:lnTo>
                  <a:pt x="1226185" y="605663"/>
                </a:lnTo>
                <a:lnTo>
                  <a:pt x="1217091" y="597535"/>
                </a:lnTo>
                <a:lnTo>
                  <a:pt x="1205687" y="587349"/>
                </a:lnTo>
                <a:lnTo>
                  <a:pt x="1713611" y="18288"/>
                </a:lnTo>
                <a:close/>
              </a:path>
              <a:path w="3368675" h="1917064">
                <a:moveTo>
                  <a:pt x="2348103" y="639572"/>
                </a:moveTo>
                <a:lnTo>
                  <a:pt x="2336673" y="597535"/>
                </a:lnTo>
                <a:lnTo>
                  <a:pt x="2323973" y="550799"/>
                </a:lnTo>
                <a:lnTo>
                  <a:pt x="2303500" y="569112"/>
                </a:lnTo>
                <a:lnTo>
                  <a:pt x="1795653" y="0"/>
                </a:lnTo>
                <a:lnTo>
                  <a:pt x="1775079" y="18288"/>
                </a:lnTo>
                <a:lnTo>
                  <a:pt x="2283117" y="587349"/>
                </a:lnTo>
                <a:lnTo>
                  <a:pt x="2262632" y="605663"/>
                </a:lnTo>
                <a:lnTo>
                  <a:pt x="2348103" y="639572"/>
                </a:lnTo>
                <a:close/>
              </a:path>
              <a:path w="3368675" h="1917064">
                <a:moveTo>
                  <a:pt x="3368294" y="1048893"/>
                </a:moveTo>
                <a:lnTo>
                  <a:pt x="3344037" y="1035939"/>
                </a:lnTo>
                <a:lnTo>
                  <a:pt x="2914015" y="1838007"/>
                </a:lnTo>
                <a:lnTo>
                  <a:pt x="2889885" y="1825053"/>
                </a:lnTo>
                <a:lnTo>
                  <a:pt x="2887218" y="1917026"/>
                </a:lnTo>
                <a:lnTo>
                  <a:pt x="2962402" y="1863940"/>
                </a:lnTo>
                <a:lnTo>
                  <a:pt x="2960763" y="1863064"/>
                </a:lnTo>
                <a:lnTo>
                  <a:pt x="2938157" y="1850948"/>
                </a:lnTo>
                <a:lnTo>
                  <a:pt x="3368294" y="104889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47388" y="550494"/>
            <a:ext cx="3853941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90871" y="1385316"/>
            <a:ext cx="2295525" cy="2752725"/>
          </a:xfrm>
          <a:custGeom>
            <a:avLst/>
            <a:gdLst/>
            <a:ahLst/>
            <a:cxnLst/>
            <a:rect l="l" t="t" r="r" b="b"/>
            <a:pathLst>
              <a:path w="2295525" h="2752725">
                <a:moveTo>
                  <a:pt x="0" y="112775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5" y="0"/>
                </a:lnTo>
                <a:lnTo>
                  <a:pt x="2182368" y="0"/>
                </a:lnTo>
                <a:lnTo>
                  <a:pt x="2226242" y="8870"/>
                </a:lnTo>
                <a:lnTo>
                  <a:pt x="2262092" y="33051"/>
                </a:lnTo>
                <a:lnTo>
                  <a:pt x="2286273" y="68901"/>
                </a:lnTo>
                <a:lnTo>
                  <a:pt x="2295144" y="112775"/>
                </a:lnTo>
                <a:lnTo>
                  <a:pt x="2295144" y="563880"/>
                </a:lnTo>
                <a:lnTo>
                  <a:pt x="2286273" y="607754"/>
                </a:lnTo>
                <a:lnTo>
                  <a:pt x="2262092" y="643604"/>
                </a:lnTo>
                <a:lnTo>
                  <a:pt x="2226242" y="667785"/>
                </a:lnTo>
                <a:lnTo>
                  <a:pt x="2182368" y="676656"/>
                </a:lnTo>
                <a:lnTo>
                  <a:pt x="112775" y="676656"/>
                </a:lnTo>
                <a:lnTo>
                  <a:pt x="68901" y="667785"/>
                </a:lnTo>
                <a:lnTo>
                  <a:pt x="33051" y="643604"/>
                </a:lnTo>
                <a:lnTo>
                  <a:pt x="8870" y="607754"/>
                </a:lnTo>
                <a:lnTo>
                  <a:pt x="0" y="563880"/>
                </a:lnTo>
                <a:lnTo>
                  <a:pt x="0" y="112775"/>
                </a:lnTo>
                <a:close/>
              </a:path>
              <a:path w="2295525" h="2752725">
                <a:moveTo>
                  <a:pt x="0" y="1150620"/>
                </a:moveTo>
                <a:lnTo>
                  <a:pt x="8870" y="1106745"/>
                </a:lnTo>
                <a:lnTo>
                  <a:pt x="33051" y="1070895"/>
                </a:lnTo>
                <a:lnTo>
                  <a:pt x="68901" y="1046714"/>
                </a:lnTo>
                <a:lnTo>
                  <a:pt x="112775" y="1037844"/>
                </a:lnTo>
                <a:lnTo>
                  <a:pt x="2182368" y="1037844"/>
                </a:lnTo>
                <a:lnTo>
                  <a:pt x="2226242" y="1046714"/>
                </a:lnTo>
                <a:lnTo>
                  <a:pt x="2262092" y="1070895"/>
                </a:lnTo>
                <a:lnTo>
                  <a:pt x="2286273" y="1106745"/>
                </a:lnTo>
                <a:lnTo>
                  <a:pt x="2295144" y="1150620"/>
                </a:lnTo>
                <a:lnTo>
                  <a:pt x="2295144" y="1601724"/>
                </a:lnTo>
                <a:lnTo>
                  <a:pt x="2286273" y="1645598"/>
                </a:lnTo>
                <a:lnTo>
                  <a:pt x="2262092" y="1681448"/>
                </a:lnTo>
                <a:lnTo>
                  <a:pt x="2226242" y="1705629"/>
                </a:lnTo>
                <a:lnTo>
                  <a:pt x="2182368" y="1714500"/>
                </a:lnTo>
                <a:lnTo>
                  <a:pt x="112775" y="1714500"/>
                </a:lnTo>
                <a:lnTo>
                  <a:pt x="68901" y="1705629"/>
                </a:lnTo>
                <a:lnTo>
                  <a:pt x="33051" y="1681448"/>
                </a:lnTo>
                <a:lnTo>
                  <a:pt x="8870" y="1645598"/>
                </a:lnTo>
                <a:lnTo>
                  <a:pt x="0" y="1601724"/>
                </a:lnTo>
                <a:lnTo>
                  <a:pt x="0" y="1150620"/>
                </a:lnTo>
                <a:close/>
              </a:path>
              <a:path w="2295525" h="2752725">
                <a:moveTo>
                  <a:pt x="0" y="2188464"/>
                </a:moveTo>
                <a:lnTo>
                  <a:pt x="8870" y="2144589"/>
                </a:lnTo>
                <a:lnTo>
                  <a:pt x="33051" y="2108739"/>
                </a:lnTo>
                <a:lnTo>
                  <a:pt x="68901" y="2084558"/>
                </a:lnTo>
                <a:lnTo>
                  <a:pt x="112775" y="2075688"/>
                </a:lnTo>
                <a:lnTo>
                  <a:pt x="2182368" y="2075688"/>
                </a:lnTo>
                <a:lnTo>
                  <a:pt x="2226242" y="2084558"/>
                </a:lnTo>
                <a:lnTo>
                  <a:pt x="2262092" y="2108739"/>
                </a:lnTo>
                <a:lnTo>
                  <a:pt x="2286273" y="2144589"/>
                </a:lnTo>
                <a:lnTo>
                  <a:pt x="2295144" y="2188464"/>
                </a:lnTo>
                <a:lnTo>
                  <a:pt x="2295144" y="2639568"/>
                </a:lnTo>
                <a:lnTo>
                  <a:pt x="2286273" y="2683442"/>
                </a:lnTo>
                <a:lnTo>
                  <a:pt x="2262092" y="2719292"/>
                </a:lnTo>
                <a:lnTo>
                  <a:pt x="2226242" y="2743473"/>
                </a:lnTo>
                <a:lnTo>
                  <a:pt x="2182368" y="2752344"/>
                </a:lnTo>
                <a:lnTo>
                  <a:pt x="112775" y="2752344"/>
                </a:lnTo>
                <a:lnTo>
                  <a:pt x="68901" y="2743473"/>
                </a:lnTo>
                <a:lnTo>
                  <a:pt x="33051" y="2719292"/>
                </a:lnTo>
                <a:lnTo>
                  <a:pt x="8870" y="2683442"/>
                </a:lnTo>
                <a:lnTo>
                  <a:pt x="0" y="2639568"/>
                </a:lnTo>
                <a:lnTo>
                  <a:pt x="0" y="2188464"/>
                </a:lnTo>
                <a:close/>
              </a:path>
            </a:pathLst>
          </a:custGeom>
          <a:ln w="2743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59171" y="1393316"/>
            <a:ext cx="1562735" cy="2562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20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Connection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7227" y="4544567"/>
            <a:ext cx="2295525" cy="676910"/>
          </a:xfrm>
          <a:custGeom>
            <a:avLst/>
            <a:gdLst/>
            <a:ahLst/>
            <a:cxnLst/>
            <a:rect l="l" t="t" r="r" b="b"/>
            <a:pathLst>
              <a:path w="2295525" h="676910">
                <a:moveTo>
                  <a:pt x="0" y="112775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6" y="0"/>
                </a:lnTo>
                <a:lnTo>
                  <a:pt x="2182368" y="0"/>
                </a:lnTo>
                <a:lnTo>
                  <a:pt x="2226242" y="8870"/>
                </a:lnTo>
                <a:lnTo>
                  <a:pt x="2262092" y="33051"/>
                </a:lnTo>
                <a:lnTo>
                  <a:pt x="2286273" y="68901"/>
                </a:lnTo>
                <a:lnTo>
                  <a:pt x="2295144" y="112775"/>
                </a:lnTo>
                <a:lnTo>
                  <a:pt x="2295144" y="563879"/>
                </a:lnTo>
                <a:lnTo>
                  <a:pt x="2286273" y="607754"/>
                </a:lnTo>
                <a:lnTo>
                  <a:pt x="2262092" y="643604"/>
                </a:lnTo>
                <a:lnTo>
                  <a:pt x="2226242" y="667785"/>
                </a:lnTo>
                <a:lnTo>
                  <a:pt x="2182368" y="676655"/>
                </a:lnTo>
                <a:lnTo>
                  <a:pt x="112776" y="676655"/>
                </a:lnTo>
                <a:lnTo>
                  <a:pt x="68901" y="667785"/>
                </a:lnTo>
                <a:lnTo>
                  <a:pt x="33051" y="643604"/>
                </a:lnTo>
                <a:lnTo>
                  <a:pt x="8870" y="607754"/>
                </a:lnTo>
                <a:lnTo>
                  <a:pt x="0" y="563879"/>
                </a:lnTo>
                <a:lnTo>
                  <a:pt x="0" y="112775"/>
                </a:lnTo>
                <a:close/>
              </a:path>
            </a:pathLst>
          </a:custGeom>
          <a:ln w="2743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08426" y="4707128"/>
            <a:ext cx="14141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9379" y="4494276"/>
            <a:ext cx="2299970" cy="681355"/>
          </a:xfrm>
          <a:custGeom>
            <a:avLst/>
            <a:gdLst/>
            <a:ahLst/>
            <a:cxnLst/>
            <a:rect l="l" t="t" r="r" b="b"/>
            <a:pathLst>
              <a:path w="2299970" h="681354">
                <a:moveTo>
                  <a:pt x="0" y="113537"/>
                </a:moveTo>
                <a:lnTo>
                  <a:pt x="8917" y="69330"/>
                </a:lnTo>
                <a:lnTo>
                  <a:pt x="33242" y="33242"/>
                </a:lnTo>
                <a:lnTo>
                  <a:pt x="69330" y="8917"/>
                </a:lnTo>
                <a:lnTo>
                  <a:pt x="113538" y="0"/>
                </a:lnTo>
                <a:lnTo>
                  <a:pt x="2186178" y="0"/>
                </a:lnTo>
                <a:lnTo>
                  <a:pt x="2230385" y="8917"/>
                </a:lnTo>
                <a:lnTo>
                  <a:pt x="2266473" y="33242"/>
                </a:lnTo>
                <a:lnTo>
                  <a:pt x="2290798" y="69330"/>
                </a:lnTo>
                <a:lnTo>
                  <a:pt x="2299716" y="113537"/>
                </a:lnTo>
                <a:lnTo>
                  <a:pt x="2299716" y="567690"/>
                </a:lnTo>
                <a:lnTo>
                  <a:pt x="2290798" y="611897"/>
                </a:lnTo>
                <a:lnTo>
                  <a:pt x="2266473" y="647985"/>
                </a:lnTo>
                <a:lnTo>
                  <a:pt x="2230385" y="672310"/>
                </a:lnTo>
                <a:lnTo>
                  <a:pt x="2186178" y="681228"/>
                </a:lnTo>
                <a:lnTo>
                  <a:pt x="113538" y="681228"/>
                </a:lnTo>
                <a:lnTo>
                  <a:pt x="69330" y="672310"/>
                </a:lnTo>
                <a:lnTo>
                  <a:pt x="33242" y="647985"/>
                </a:lnTo>
                <a:lnTo>
                  <a:pt x="8917" y="611897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15150" y="4397715"/>
            <a:ext cx="1412240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470">
              <a:lnSpc>
                <a:spcPct val="125000"/>
              </a:lnSpc>
              <a:spcBef>
                <a:spcPts val="95"/>
              </a:spcBef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Prepared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3732" y="5774435"/>
            <a:ext cx="2295525" cy="681355"/>
          </a:xfrm>
          <a:custGeom>
            <a:avLst/>
            <a:gdLst/>
            <a:ahLst/>
            <a:cxnLst/>
            <a:rect l="l" t="t" r="r" b="b"/>
            <a:pathLst>
              <a:path w="2295525" h="681354">
                <a:moveTo>
                  <a:pt x="0" y="113537"/>
                </a:moveTo>
                <a:lnTo>
                  <a:pt x="8917" y="69346"/>
                </a:lnTo>
                <a:lnTo>
                  <a:pt x="33242" y="33256"/>
                </a:lnTo>
                <a:lnTo>
                  <a:pt x="69330" y="8923"/>
                </a:lnTo>
                <a:lnTo>
                  <a:pt x="113537" y="0"/>
                </a:lnTo>
                <a:lnTo>
                  <a:pt x="2181606" y="0"/>
                </a:lnTo>
                <a:lnTo>
                  <a:pt x="2225813" y="8923"/>
                </a:lnTo>
                <a:lnTo>
                  <a:pt x="2261901" y="33256"/>
                </a:lnTo>
                <a:lnTo>
                  <a:pt x="2286226" y="69346"/>
                </a:lnTo>
                <a:lnTo>
                  <a:pt x="2295143" y="113537"/>
                </a:lnTo>
                <a:lnTo>
                  <a:pt x="2295143" y="567690"/>
                </a:lnTo>
                <a:lnTo>
                  <a:pt x="2286226" y="611881"/>
                </a:lnTo>
                <a:lnTo>
                  <a:pt x="2261901" y="647971"/>
                </a:lnTo>
                <a:lnTo>
                  <a:pt x="2225813" y="672304"/>
                </a:lnTo>
                <a:lnTo>
                  <a:pt x="2181606" y="681227"/>
                </a:lnTo>
                <a:lnTo>
                  <a:pt x="113537" y="681227"/>
                </a:lnTo>
                <a:lnTo>
                  <a:pt x="69330" y="672304"/>
                </a:lnTo>
                <a:lnTo>
                  <a:pt x="33242" y="647971"/>
                </a:lnTo>
                <a:lnTo>
                  <a:pt x="8917" y="611881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55819" y="5940348"/>
            <a:ext cx="141160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tS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7296" y="2061971"/>
            <a:ext cx="82550" cy="1405255"/>
          </a:xfrm>
          <a:custGeom>
            <a:avLst/>
            <a:gdLst/>
            <a:ahLst/>
            <a:cxnLst/>
            <a:rect l="l" t="t" r="r" b="b"/>
            <a:pathLst>
              <a:path w="82550" h="1405254">
                <a:moveTo>
                  <a:pt x="82296" y="1322451"/>
                </a:moveTo>
                <a:lnTo>
                  <a:pt x="54864" y="1322451"/>
                </a:lnTo>
                <a:lnTo>
                  <a:pt x="54864" y="1046988"/>
                </a:lnTo>
                <a:lnTo>
                  <a:pt x="27432" y="1046988"/>
                </a:lnTo>
                <a:lnTo>
                  <a:pt x="27432" y="1322451"/>
                </a:lnTo>
                <a:lnTo>
                  <a:pt x="0" y="1322451"/>
                </a:lnTo>
                <a:lnTo>
                  <a:pt x="41148" y="1404747"/>
                </a:lnTo>
                <a:lnTo>
                  <a:pt x="75438" y="1336167"/>
                </a:lnTo>
                <a:lnTo>
                  <a:pt x="82296" y="1322451"/>
                </a:lnTo>
                <a:close/>
              </a:path>
              <a:path w="82550" h="1405254">
                <a:moveTo>
                  <a:pt x="82296" y="275463"/>
                </a:moveTo>
                <a:lnTo>
                  <a:pt x="54864" y="275463"/>
                </a:lnTo>
                <a:lnTo>
                  <a:pt x="54864" y="0"/>
                </a:lnTo>
                <a:lnTo>
                  <a:pt x="27432" y="0"/>
                </a:lnTo>
                <a:lnTo>
                  <a:pt x="27432" y="275463"/>
                </a:lnTo>
                <a:lnTo>
                  <a:pt x="0" y="275463"/>
                </a:lnTo>
                <a:lnTo>
                  <a:pt x="41148" y="357759"/>
                </a:lnTo>
                <a:lnTo>
                  <a:pt x="75438" y="289179"/>
                </a:lnTo>
                <a:lnTo>
                  <a:pt x="82296" y="27546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21658" y="4197095"/>
            <a:ext cx="3368675" cy="1917064"/>
          </a:xfrm>
          <a:custGeom>
            <a:avLst/>
            <a:gdLst/>
            <a:ahLst/>
            <a:cxnLst/>
            <a:rect l="l" t="t" r="r" b="b"/>
            <a:pathLst>
              <a:path w="3368675" h="1917064">
                <a:moveTo>
                  <a:pt x="591693" y="1917026"/>
                </a:moveTo>
                <a:lnTo>
                  <a:pt x="585622" y="1867458"/>
                </a:lnTo>
                <a:lnTo>
                  <a:pt x="580517" y="1825701"/>
                </a:lnTo>
                <a:lnTo>
                  <a:pt x="557669" y="1840852"/>
                </a:lnTo>
                <a:lnTo>
                  <a:pt x="22860" y="1034808"/>
                </a:lnTo>
                <a:lnTo>
                  <a:pt x="0" y="1050036"/>
                </a:lnTo>
                <a:lnTo>
                  <a:pt x="534809" y="1856016"/>
                </a:lnTo>
                <a:lnTo>
                  <a:pt x="511937" y="1871192"/>
                </a:lnTo>
                <a:lnTo>
                  <a:pt x="591693" y="1917026"/>
                </a:lnTo>
                <a:close/>
              </a:path>
              <a:path w="3368675" h="1917064">
                <a:moveTo>
                  <a:pt x="1713611" y="18288"/>
                </a:moveTo>
                <a:lnTo>
                  <a:pt x="1693164" y="0"/>
                </a:lnTo>
                <a:lnTo>
                  <a:pt x="1185303" y="569112"/>
                </a:lnTo>
                <a:lnTo>
                  <a:pt x="1164844" y="550799"/>
                </a:lnTo>
                <a:lnTo>
                  <a:pt x="1140714" y="639572"/>
                </a:lnTo>
                <a:lnTo>
                  <a:pt x="1226185" y="605663"/>
                </a:lnTo>
                <a:lnTo>
                  <a:pt x="1217091" y="597535"/>
                </a:lnTo>
                <a:lnTo>
                  <a:pt x="1205687" y="587349"/>
                </a:lnTo>
                <a:lnTo>
                  <a:pt x="1713611" y="18288"/>
                </a:lnTo>
                <a:close/>
              </a:path>
              <a:path w="3368675" h="1917064">
                <a:moveTo>
                  <a:pt x="2348103" y="639572"/>
                </a:moveTo>
                <a:lnTo>
                  <a:pt x="2336673" y="597535"/>
                </a:lnTo>
                <a:lnTo>
                  <a:pt x="2323973" y="550799"/>
                </a:lnTo>
                <a:lnTo>
                  <a:pt x="2303500" y="569112"/>
                </a:lnTo>
                <a:lnTo>
                  <a:pt x="1795653" y="0"/>
                </a:lnTo>
                <a:lnTo>
                  <a:pt x="1775079" y="18288"/>
                </a:lnTo>
                <a:lnTo>
                  <a:pt x="2283117" y="587349"/>
                </a:lnTo>
                <a:lnTo>
                  <a:pt x="2262632" y="605663"/>
                </a:lnTo>
                <a:lnTo>
                  <a:pt x="2348103" y="639572"/>
                </a:lnTo>
                <a:close/>
              </a:path>
              <a:path w="3368675" h="1917064">
                <a:moveTo>
                  <a:pt x="3368294" y="1048893"/>
                </a:moveTo>
                <a:lnTo>
                  <a:pt x="3344037" y="1035939"/>
                </a:lnTo>
                <a:lnTo>
                  <a:pt x="2914015" y="1838007"/>
                </a:lnTo>
                <a:lnTo>
                  <a:pt x="2889885" y="1825053"/>
                </a:lnTo>
                <a:lnTo>
                  <a:pt x="2887218" y="1917026"/>
                </a:lnTo>
                <a:lnTo>
                  <a:pt x="2962402" y="1863940"/>
                </a:lnTo>
                <a:lnTo>
                  <a:pt x="2960763" y="1863064"/>
                </a:lnTo>
                <a:lnTo>
                  <a:pt x="2938157" y="1850948"/>
                </a:lnTo>
                <a:lnTo>
                  <a:pt x="3368294" y="104889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47388" y="550494"/>
            <a:ext cx="385394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77155" y="1371600"/>
            <a:ext cx="2322830" cy="2780030"/>
            <a:chOff x="4677155" y="1371600"/>
            <a:chExt cx="2322830" cy="2780030"/>
          </a:xfrm>
        </p:grpSpPr>
        <p:sp>
          <p:nvSpPr>
            <p:cNvPr id="4" name="object 4"/>
            <p:cNvSpPr/>
            <p:nvPr/>
          </p:nvSpPr>
          <p:spPr>
            <a:xfrm>
              <a:off x="4690871" y="2423160"/>
              <a:ext cx="2295525" cy="676910"/>
            </a:xfrm>
            <a:custGeom>
              <a:avLst/>
              <a:gdLst/>
              <a:ahLst/>
              <a:cxnLst/>
              <a:rect l="l" t="t" r="r" b="b"/>
              <a:pathLst>
                <a:path w="2295525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2182368" y="0"/>
                  </a:lnTo>
                  <a:lnTo>
                    <a:pt x="2226242" y="8870"/>
                  </a:lnTo>
                  <a:lnTo>
                    <a:pt x="2262092" y="33051"/>
                  </a:lnTo>
                  <a:lnTo>
                    <a:pt x="2286273" y="68901"/>
                  </a:lnTo>
                  <a:lnTo>
                    <a:pt x="2295144" y="112775"/>
                  </a:lnTo>
                  <a:lnTo>
                    <a:pt x="2295144" y="563879"/>
                  </a:lnTo>
                  <a:lnTo>
                    <a:pt x="2286273" y="607754"/>
                  </a:lnTo>
                  <a:lnTo>
                    <a:pt x="2262092" y="643604"/>
                  </a:lnTo>
                  <a:lnTo>
                    <a:pt x="2226242" y="667785"/>
                  </a:lnTo>
                  <a:lnTo>
                    <a:pt x="2182368" y="676655"/>
                  </a:lnTo>
                  <a:lnTo>
                    <a:pt x="112775" y="676655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79"/>
                  </a:lnTo>
                  <a:lnTo>
                    <a:pt x="0" y="112775"/>
                  </a:lnTo>
                  <a:close/>
                </a:path>
              </a:pathLst>
            </a:custGeom>
            <a:ln w="2743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97295" y="2061972"/>
              <a:ext cx="82550" cy="358140"/>
            </a:xfrm>
            <a:custGeom>
              <a:avLst/>
              <a:gdLst/>
              <a:ahLst/>
              <a:cxnLst/>
              <a:rect l="l" t="t" r="r" b="b"/>
              <a:pathLst>
                <a:path w="82550" h="358139">
                  <a:moveTo>
                    <a:pt x="27431" y="275463"/>
                  </a:moveTo>
                  <a:lnTo>
                    <a:pt x="0" y="275463"/>
                  </a:lnTo>
                  <a:lnTo>
                    <a:pt x="41148" y="357758"/>
                  </a:lnTo>
                  <a:lnTo>
                    <a:pt x="75437" y="289178"/>
                  </a:lnTo>
                  <a:lnTo>
                    <a:pt x="27431" y="289178"/>
                  </a:lnTo>
                  <a:lnTo>
                    <a:pt x="27431" y="275463"/>
                  </a:lnTo>
                  <a:close/>
                </a:path>
                <a:path w="82550" h="358139">
                  <a:moveTo>
                    <a:pt x="54863" y="0"/>
                  </a:moveTo>
                  <a:lnTo>
                    <a:pt x="27431" y="0"/>
                  </a:lnTo>
                  <a:lnTo>
                    <a:pt x="27431" y="289178"/>
                  </a:lnTo>
                  <a:lnTo>
                    <a:pt x="54863" y="289178"/>
                  </a:lnTo>
                  <a:lnTo>
                    <a:pt x="54863" y="0"/>
                  </a:lnTo>
                  <a:close/>
                </a:path>
                <a:path w="82550" h="358139">
                  <a:moveTo>
                    <a:pt x="82295" y="275463"/>
                  </a:moveTo>
                  <a:lnTo>
                    <a:pt x="54863" y="275463"/>
                  </a:lnTo>
                  <a:lnTo>
                    <a:pt x="54863" y="289178"/>
                  </a:lnTo>
                  <a:lnTo>
                    <a:pt x="75437" y="289178"/>
                  </a:lnTo>
                  <a:lnTo>
                    <a:pt x="82295" y="27546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90871" y="3461004"/>
              <a:ext cx="2295525" cy="676910"/>
            </a:xfrm>
            <a:custGeom>
              <a:avLst/>
              <a:gdLst/>
              <a:ahLst/>
              <a:cxnLst/>
              <a:rect l="l" t="t" r="r" b="b"/>
              <a:pathLst>
                <a:path w="2295525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2182368" y="0"/>
                  </a:lnTo>
                  <a:lnTo>
                    <a:pt x="2226242" y="8870"/>
                  </a:lnTo>
                  <a:lnTo>
                    <a:pt x="2262092" y="33051"/>
                  </a:lnTo>
                  <a:lnTo>
                    <a:pt x="2286273" y="68901"/>
                  </a:lnTo>
                  <a:lnTo>
                    <a:pt x="2295144" y="112775"/>
                  </a:lnTo>
                  <a:lnTo>
                    <a:pt x="2295144" y="563880"/>
                  </a:lnTo>
                  <a:lnTo>
                    <a:pt x="2286273" y="607754"/>
                  </a:lnTo>
                  <a:lnTo>
                    <a:pt x="2262092" y="643604"/>
                  </a:lnTo>
                  <a:lnTo>
                    <a:pt x="2226242" y="667785"/>
                  </a:lnTo>
                  <a:lnTo>
                    <a:pt x="2182368" y="676656"/>
                  </a:lnTo>
                  <a:lnTo>
                    <a:pt x="112775" y="676656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80"/>
                  </a:lnTo>
                  <a:lnTo>
                    <a:pt x="0" y="112775"/>
                  </a:lnTo>
                  <a:close/>
                </a:path>
              </a:pathLst>
            </a:custGeom>
            <a:ln w="2743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97295" y="3108960"/>
              <a:ext cx="82550" cy="358140"/>
            </a:xfrm>
            <a:custGeom>
              <a:avLst/>
              <a:gdLst/>
              <a:ahLst/>
              <a:cxnLst/>
              <a:rect l="l" t="t" r="r" b="b"/>
              <a:pathLst>
                <a:path w="82550" h="358139">
                  <a:moveTo>
                    <a:pt x="27431" y="275463"/>
                  </a:moveTo>
                  <a:lnTo>
                    <a:pt x="0" y="275463"/>
                  </a:lnTo>
                  <a:lnTo>
                    <a:pt x="41148" y="357759"/>
                  </a:lnTo>
                  <a:lnTo>
                    <a:pt x="75437" y="289178"/>
                  </a:lnTo>
                  <a:lnTo>
                    <a:pt x="27431" y="289178"/>
                  </a:lnTo>
                  <a:lnTo>
                    <a:pt x="27431" y="275463"/>
                  </a:lnTo>
                  <a:close/>
                </a:path>
                <a:path w="82550" h="358139">
                  <a:moveTo>
                    <a:pt x="54863" y="0"/>
                  </a:moveTo>
                  <a:lnTo>
                    <a:pt x="27431" y="0"/>
                  </a:lnTo>
                  <a:lnTo>
                    <a:pt x="27431" y="289178"/>
                  </a:lnTo>
                  <a:lnTo>
                    <a:pt x="54863" y="289178"/>
                  </a:lnTo>
                  <a:lnTo>
                    <a:pt x="54863" y="0"/>
                  </a:lnTo>
                  <a:close/>
                </a:path>
                <a:path w="82550" h="358139">
                  <a:moveTo>
                    <a:pt x="82295" y="275463"/>
                  </a:moveTo>
                  <a:lnTo>
                    <a:pt x="54863" y="275463"/>
                  </a:lnTo>
                  <a:lnTo>
                    <a:pt x="54863" y="289178"/>
                  </a:lnTo>
                  <a:lnTo>
                    <a:pt x="75437" y="289178"/>
                  </a:lnTo>
                  <a:lnTo>
                    <a:pt x="82295" y="27546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90871" y="1385316"/>
              <a:ext cx="2295525" cy="676910"/>
            </a:xfrm>
            <a:custGeom>
              <a:avLst/>
              <a:gdLst/>
              <a:ahLst/>
              <a:cxnLst/>
              <a:rect l="l" t="t" r="r" b="b"/>
              <a:pathLst>
                <a:path w="2295525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2182368" y="0"/>
                  </a:lnTo>
                  <a:lnTo>
                    <a:pt x="2226242" y="8870"/>
                  </a:lnTo>
                  <a:lnTo>
                    <a:pt x="2262092" y="33051"/>
                  </a:lnTo>
                  <a:lnTo>
                    <a:pt x="2286273" y="68901"/>
                  </a:lnTo>
                  <a:lnTo>
                    <a:pt x="2295144" y="112775"/>
                  </a:lnTo>
                  <a:lnTo>
                    <a:pt x="2295144" y="563880"/>
                  </a:lnTo>
                  <a:lnTo>
                    <a:pt x="2286273" y="607754"/>
                  </a:lnTo>
                  <a:lnTo>
                    <a:pt x="2262092" y="643604"/>
                  </a:lnTo>
                  <a:lnTo>
                    <a:pt x="2226242" y="667785"/>
                  </a:lnTo>
                  <a:lnTo>
                    <a:pt x="2182368" y="676656"/>
                  </a:lnTo>
                  <a:lnTo>
                    <a:pt x="112775" y="676656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80"/>
                  </a:lnTo>
                  <a:lnTo>
                    <a:pt x="0" y="112775"/>
                  </a:lnTo>
                  <a:close/>
                </a:path>
              </a:pathLst>
            </a:custGeom>
            <a:ln w="2743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059171" y="1393316"/>
            <a:ext cx="1562735" cy="2562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sz="20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Driver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Connection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67227" y="4544567"/>
            <a:ext cx="2295525" cy="676910"/>
          </a:xfrm>
          <a:custGeom>
            <a:avLst/>
            <a:gdLst/>
            <a:ahLst/>
            <a:cxnLst/>
            <a:rect l="l" t="t" r="r" b="b"/>
            <a:pathLst>
              <a:path w="2295525" h="676910">
                <a:moveTo>
                  <a:pt x="0" y="112775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6" y="0"/>
                </a:lnTo>
                <a:lnTo>
                  <a:pt x="2182368" y="0"/>
                </a:lnTo>
                <a:lnTo>
                  <a:pt x="2226242" y="8870"/>
                </a:lnTo>
                <a:lnTo>
                  <a:pt x="2262092" y="33051"/>
                </a:lnTo>
                <a:lnTo>
                  <a:pt x="2286273" y="68901"/>
                </a:lnTo>
                <a:lnTo>
                  <a:pt x="2295144" y="112775"/>
                </a:lnTo>
                <a:lnTo>
                  <a:pt x="2295144" y="563879"/>
                </a:lnTo>
                <a:lnTo>
                  <a:pt x="2286273" y="607754"/>
                </a:lnTo>
                <a:lnTo>
                  <a:pt x="2262092" y="643604"/>
                </a:lnTo>
                <a:lnTo>
                  <a:pt x="2226242" y="667785"/>
                </a:lnTo>
                <a:lnTo>
                  <a:pt x="2182368" y="676655"/>
                </a:lnTo>
                <a:lnTo>
                  <a:pt x="112776" y="676655"/>
                </a:lnTo>
                <a:lnTo>
                  <a:pt x="68901" y="667785"/>
                </a:lnTo>
                <a:lnTo>
                  <a:pt x="33051" y="643604"/>
                </a:lnTo>
                <a:lnTo>
                  <a:pt x="8870" y="607754"/>
                </a:lnTo>
                <a:lnTo>
                  <a:pt x="0" y="563879"/>
                </a:lnTo>
                <a:lnTo>
                  <a:pt x="0" y="112775"/>
                </a:lnTo>
                <a:close/>
              </a:path>
            </a:pathLst>
          </a:custGeom>
          <a:ln w="27431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08426" y="4707128"/>
            <a:ext cx="14141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69379" y="4494276"/>
            <a:ext cx="2299970" cy="681355"/>
          </a:xfrm>
          <a:custGeom>
            <a:avLst/>
            <a:gdLst/>
            <a:ahLst/>
            <a:cxnLst/>
            <a:rect l="l" t="t" r="r" b="b"/>
            <a:pathLst>
              <a:path w="2299970" h="681354">
                <a:moveTo>
                  <a:pt x="0" y="113537"/>
                </a:moveTo>
                <a:lnTo>
                  <a:pt x="8917" y="69330"/>
                </a:lnTo>
                <a:lnTo>
                  <a:pt x="33242" y="33242"/>
                </a:lnTo>
                <a:lnTo>
                  <a:pt x="69330" y="8917"/>
                </a:lnTo>
                <a:lnTo>
                  <a:pt x="113538" y="0"/>
                </a:lnTo>
                <a:lnTo>
                  <a:pt x="2186178" y="0"/>
                </a:lnTo>
                <a:lnTo>
                  <a:pt x="2230385" y="8917"/>
                </a:lnTo>
                <a:lnTo>
                  <a:pt x="2266473" y="33242"/>
                </a:lnTo>
                <a:lnTo>
                  <a:pt x="2290798" y="69330"/>
                </a:lnTo>
                <a:lnTo>
                  <a:pt x="2299716" y="113537"/>
                </a:lnTo>
                <a:lnTo>
                  <a:pt x="2299716" y="567690"/>
                </a:lnTo>
                <a:lnTo>
                  <a:pt x="2290798" y="611897"/>
                </a:lnTo>
                <a:lnTo>
                  <a:pt x="2266473" y="647985"/>
                </a:lnTo>
                <a:lnTo>
                  <a:pt x="2230385" y="672310"/>
                </a:lnTo>
                <a:lnTo>
                  <a:pt x="2186178" y="681228"/>
                </a:lnTo>
                <a:lnTo>
                  <a:pt x="113538" y="681228"/>
                </a:lnTo>
                <a:lnTo>
                  <a:pt x="69330" y="672310"/>
                </a:lnTo>
                <a:lnTo>
                  <a:pt x="33242" y="647985"/>
                </a:lnTo>
                <a:lnTo>
                  <a:pt x="8917" y="611897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15150" y="4397715"/>
            <a:ext cx="1412240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470">
              <a:lnSpc>
                <a:spcPct val="125000"/>
              </a:lnSpc>
              <a:spcBef>
                <a:spcPts val="95"/>
              </a:spcBef>
            </a:pP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Prepared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3732" y="5774435"/>
            <a:ext cx="2295525" cy="681355"/>
          </a:xfrm>
          <a:custGeom>
            <a:avLst/>
            <a:gdLst/>
            <a:ahLst/>
            <a:cxnLst/>
            <a:rect l="l" t="t" r="r" b="b"/>
            <a:pathLst>
              <a:path w="2295525" h="681354">
                <a:moveTo>
                  <a:pt x="0" y="113537"/>
                </a:moveTo>
                <a:lnTo>
                  <a:pt x="8917" y="69346"/>
                </a:lnTo>
                <a:lnTo>
                  <a:pt x="33242" y="33256"/>
                </a:lnTo>
                <a:lnTo>
                  <a:pt x="69330" y="8923"/>
                </a:lnTo>
                <a:lnTo>
                  <a:pt x="113537" y="0"/>
                </a:lnTo>
                <a:lnTo>
                  <a:pt x="2181606" y="0"/>
                </a:lnTo>
                <a:lnTo>
                  <a:pt x="2225813" y="8923"/>
                </a:lnTo>
                <a:lnTo>
                  <a:pt x="2261901" y="33256"/>
                </a:lnTo>
                <a:lnTo>
                  <a:pt x="2286226" y="69346"/>
                </a:lnTo>
                <a:lnTo>
                  <a:pt x="2295143" y="113537"/>
                </a:lnTo>
                <a:lnTo>
                  <a:pt x="2295143" y="567690"/>
                </a:lnTo>
                <a:lnTo>
                  <a:pt x="2286226" y="611881"/>
                </a:lnTo>
                <a:lnTo>
                  <a:pt x="2261901" y="647971"/>
                </a:lnTo>
                <a:lnTo>
                  <a:pt x="2225813" y="672304"/>
                </a:lnTo>
                <a:lnTo>
                  <a:pt x="2181606" y="681227"/>
                </a:lnTo>
                <a:lnTo>
                  <a:pt x="113537" y="681227"/>
                </a:lnTo>
                <a:lnTo>
                  <a:pt x="69330" y="672304"/>
                </a:lnTo>
                <a:lnTo>
                  <a:pt x="33242" y="647971"/>
                </a:lnTo>
                <a:lnTo>
                  <a:pt x="8917" y="611881"/>
                </a:lnTo>
                <a:lnTo>
                  <a:pt x="0" y="567690"/>
                </a:lnTo>
                <a:lnTo>
                  <a:pt x="0" y="113537"/>
                </a:lnTo>
                <a:close/>
              </a:path>
            </a:pathLst>
          </a:custGeom>
          <a:ln w="27431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55819" y="5940348"/>
            <a:ext cx="141160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tS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21658" y="4197095"/>
            <a:ext cx="3368675" cy="1917064"/>
          </a:xfrm>
          <a:custGeom>
            <a:avLst/>
            <a:gdLst/>
            <a:ahLst/>
            <a:cxnLst/>
            <a:rect l="l" t="t" r="r" b="b"/>
            <a:pathLst>
              <a:path w="3368675" h="1917064">
                <a:moveTo>
                  <a:pt x="591693" y="1917026"/>
                </a:moveTo>
                <a:lnTo>
                  <a:pt x="585622" y="1867458"/>
                </a:lnTo>
                <a:lnTo>
                  <a:pt x="580517" y="1825701"/>
                </a:lnTo>
                <a:lnTo>
                  <a:pt x="557669" y="1840852"/>
                </a:lnTo>
                <a:lnTo>
                  <a:pt x="22860" y="1034808"/>
                </a:lnTo>
                <a:lnTo>
                  <a:pt x="0" y="1050036"/>
                </a:lnTo>
                <a:lnTo>
                  <a:pt x="534809" y="1856016"/>
                </a:lnTo>
                <a:lnTo>
                  <a:pt x="511937" y="1871192"/>
                </a:lnTo>
                <a:lnTo>
                  <a:pt x="591693" y="1917026"/>
                </a:lnTo>
                <a:close/>
              </a:path>
              <a:path w="3368675" h="1917064">
                <a:moveTo>
                  <a:pt x="1713611" y="18288"/>
                </a:moveTo>
                <a:lnTo>
                  <a:pt x="1693164" y="0"/>
                </a:lnTo>
                <a:lnTo>
                  <a:pt x="1185303" y="569112"/>
                </a:lnTo>
                <a:lnTo>
                  <a:pt x="1164844" y="550799"/>
                </a:lnTo>
                <a:lnTo>
                  <a:pt x="1140714" y="639572"/>
                </a:lnTo>
                <a:lnTo>
                  <a:pt x="1226185" y="605663"/>
                </a:lnTo>
                <a:lnTo>
                  <a:pt x="1217091" y="597535"/>
                </a:lnTo>
                <a:lnTo>
                  <a:pt x="1205687" y="587349"/>
                </a:lnTo>
                <a:lnTo>
                  <a:pt x="1713611" y="18288"/>
                </a:lnTo>
                <a:close/>
              </a:path>
              <a:path w="3368675" h="1917064">
                <a:moveTo>
                  <a:pt x="2348103" y="639572"/>
                </a:moveTo>
                <a:lnTo>
                  <a:pt x="2336673" y="597535"/>
                </a:lnTo>
                <a:lnTo>
                  <a:pt x="2323973" y="550799"/>
                </a:lnTo>
                <a:lnTo>
                  <a:pt x="2303500" y="569112"/>
                </a:lnTo>
                <a:lnTo>
                  <a:pt x="1795653" y="0"/>
                </a:lnTo>
                <a:lnTo>
                  <a:pt x="1775079" y="18288"/>
                </a:lnTo>
                <a:lnTo>
                  <a:pt x="2283117" y="587349"/>
                </a:lnTo>
                <a:lnTo>
                  <a:pt x="2262632" y="605663"/>
                </a:lnTo>
                <a:lnTo>
                  <a:pt x="2348103" y="639572"/>
                </a:lnTo>
                <a:close/>
              </a:path>
              <a:path w="3368675" h="1917064">
                <a:moveTo>
                  <a:pt x="3368294" y="1048893"/>
                </a:moveTo>
                <a:lnTo>
                  <a:pt x="3344037" y="1035939"/>
                </a:lnTo>
                <a:lnTo>
                  <a:pt x="2914015" y="1838007"/>
                </a:lnTo>
                <a:lnTo>
                  <a:pt x="2889885" y="1825053"/>
                </a:lnTo>
                <a:lnTo>
                  <a:pt x="2887218" y="1917026"/>
                </a:lnTo>
                <a:lnTo>
                  <a:pt x="2962402" y="1863940"/>
                </a:lnTo>
                <a:lnTo>
                  <a:pt x="2960763" y="1863064"/>
                </a:lnTo>
                <a:lnTo>
                  <a:pt x="2938157" y="1850948"/>
                </a:lnTo>
                <a:lnTo>
                  <a:pt x="3368294" y="104889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Presentation</Application>
  <PresentationFormat>On-screen Show (4:3)</PresentationFormat>
  <Paragraphs>171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Courier New</vt:lpstr>
      <vt:lpstr>Segoe UI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DataSource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Monson-Haefel</dc:creator>
  <cp:lastModifiedBy>Steve Sam</cp:lastModifiedBy>
  <cp:revision>3</cp:revision>
  <dcterms:created xsi:type="dcterms:W3CDTF">2022-04-02T15:06:00Z</dcterms:created>
  <dcterms:modified xsi:type="dcterms:W3CDTF">2022-04-02T18:08:17Z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2022-04-02T11:00:00Z</vt:filetime>
  </property>
  <property fmtid="{D5CDD505-2E9C-101B-9397-08002B2CF9AE}" pid="5" name="ICV">
    <vt:lpwstr>FA3B7F2D4DFE4F63A0F4112DD7D320CD</vt:lpwstr>
  </property>
  <property fmtid="{D5CDD505-2E9C-101B-9397-08002B2CF9AE}" pid="6" name="KSOProductBuildVer">
    <vt:lpwstr>1033-11.2.0.11042</vt:lpwstr>
  </property>
</Properties>
</file>