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876" y="2125980"/>
            <a:ext cx="10368598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3840480"/>
            <a:ext cx="853884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917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2150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917" y="274320"/>
            <a:ext cx="10978515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917" y="1577340"/>
            <a:ext cx="1097851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7439" y="6377940"/>
            <a:ext cx="3903472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917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2812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2.png"/><Relationship Id="rId2" Type="http://schemas.openxmlformats.org/officeDocument/2006/relationships/image" Target="../media/image53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5.png"/><Relationship Id="rId8" Type="http://schemas.openxmlformats.org/officeDocument/2006/relationships/image" Target="../media/image64.png"/><Relationship Id="rId7" Type="http://schemas.openxmlformats.org/officeDocument/2006/relationships/image" Target="../media/image63.png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73.png"/><Relationship Id="rId7" Type="http://schemas.openxmlformats.org/officeDocument/2006/relationships/image" Target="../media/image72.png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image" Target="../media/image66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2.png"/><Relationship Id="rId8" Type="http://schemas.openxmlformats.org/officeDocument/2006/relationships/image" Target="../media/image81.png"/><Relationship Id="rId7" Type="http://schemas.openxmlformats.org/officeDocument/2006/relationships/image" Target="../media/image80.png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83.png"/><Relationship Id="rId1" Type="http://schemas.openxmlformats.org/officeDocument/2006/relationships/image" Target="../media/image74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83.png"/><Relationship Id="rId5" Type="http://schemas.openxmlformats.org/officeDocument/2006/relationships/image" Target="../media/image84.png"/><Relationship Id="rId4" Type="http://schemas.openxmlformats.org/officeDocument/2006/relationships/image" Target="../media/image79.png"/><Relationship Id="rId3" Type="http://schemas.openxmlformats.org/officeDocument/2006/relationships/image" Target="../media/image78.png"/><Relationship Id="rId2" Type="http://schemas.openxmlformats.org/officeDocument/2006/relationships/image" Target="../media/image75.png"/><Relationship Id="rId1" Type="http://schemas.openxmlformats.org/officeDocument/2006/relationships/image" Target="../media/image74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93.png"/><Relationship Id="rId8" Type="http://schemas.openxmlformats.org/officeDocument/2006/relationships/image" Target="../media/image92.png"/><Relationship Id="rId7" Type="http://schemas.openxmlformats.org/officeDocument/2006/relationships/image" Target="../media/image91.png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Relationship Id="rId3" Type="http://schemas.openxmlformats.org/officeDocument/2006/relationships/image" Target="../media/image87.png"/><Relationship Id="rId27" Type="http://schemas.openxmlformats.org/officeDocument/2006/relationships/slideLayout" Target="../slideLayouts/slideLayout5.xml"/><Relationship Id="rId26" Type="http://schemas.openxmlformats.org/officeDocument/2006/relationships/image" Target="../media/image110.png"/><Relationship Id="rId25" Type="http://schemas.openxmlformats.org/officeDocument/2006/relationships/image" Target="../media/image109.png"/><Relationship Id="rId24" Type="http://schemas.openxmlformats.org/officeDocument/2006/relationships/image" Target="../media/image108.png"/><Relationship Id="rId23" Type="http://schemas.openxmlformats.org/officeDocument/2006/relationships/image" Target="../media/image107.png"/><Relationship Id="rId22" Type="http://schemas.openxmlformats.org/officeDocument/2006/relationships/image" Target="../media/image106.png"/><Relationship Id="rId21" Type="http://schemas.openxmlformats.org/officeDocument/2006/relationships/image" Target="../media/image105.png"/><Relationship Id="rId20" Type="http://schemas.openxmlformats.org/officeDocument/2006/relationships/image" Target="../media/image104.png"/><Relationship Id="rId2" Type="http://schemas.openxmlformats.org/officeDocument/2006/relationships/image" Target="../media/image86.png"/><Relationship Id="rId19" Type="http://schemas.openxmlformats.org/officeDocument/2006/relationships/image" Target="../media/image103.png"/><Relationship Id="rId18" Type="http://schemas.openxmlformats.org/officeDocument/2006/relationships/image" Target="../media/image102.png"/><Relationship Id="rId17" Type="http://schemas.openxmlformats.org/officeDocument/2006/relationships/image" Target="../media/image101.png"/><Relationship Id="rId16" Type="http://schemas.openxmlformats.org/officeDocument/2006/relationships/image" Target="../media/image100.png"/><Relationship Id="rId15" Type="http://schemas.openxmlformats.org/officeDocument/2006/relationships/image" Target="../media/image99.png"/><Relationship Id="rId14" Type="http://schemas.openxmlformats.org/officeDocument/2006/relationships/image" Target="../media/image98.png"/><Relationship Id="rId13" Type="http://schemas.openxmlformats.org/officeDocument/2006/relationships/image" Target="../media/image97.png"/><Relationship Id="rId12" Type="http://schemas.openxmlformats.org/officeDocument/2006/relationships/image" Target="../media/image96.png"/><Relationship Id="rId11" Type="http://schemas.openxmlformats.org/officeDocument/2006/relationships/image" Target="../media/image95.png"/><Relationship Id="rId10" Type="http://schemas.openxmlformats.org/officeDocument/2006/relationships/image" Target="../media/image94.png"/><Relationship Id="rId1" Type="http://schemas.openxmlformats.org/officeDocument/2006/relationships/image" Target="../media/image85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8.png"/><Relationship Id="rId8" Type="http://schemas.openxmlformats.org/officeDocument/2006/relationships/image" Target="../media/image117.png"/><Relationship Id="rId7" Type="http://schemas.openxmlformats.org/officeDocument/2006/relationships/image" Target="../media/image116.png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125.png"/><Relationship Id="rId15" Type="http://schemas.openxmlformats.org/officeDocument/2006/relationships/image" Target="../media/image124.png"/><Relationship Id="rId14" Type="http://schemas.openxmlformats.org/officeDocument/2006/relationships/image" Target="../media/image123.png"/><Relationship Id="rId13" Type="http://schemas.openxmlformats.org/officeDocument/2006/relationships/image" Target="../media/image122.png"/><Relationship Id="rId12" Type="http://schemas.openxmlformats.org/officeDocument/2006/relationships/image" Target="../media/image121.png"/><Relationship Id="rId11" Type="http://schemas.openxmlformats.org/officeDocument/2006/relationships/image" Target="../media/image120.png"/><Relationship Id="rId10" Type="http://schemas.openxmlformats.org/officeDocument/2006/relationships/image" Target="../media/image119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27.png"/><Relationship Id="rId3" Type="http://schemas.openxmlformats.org/officeDocument/2006/relationships/image" Target="../media/image32.png"/><Relationship Id="rId2" Type="http://schemas.openxmlformats.org/officeDocument/2006/relationships/image" Target="../media/image126.png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3.png"/><Relationship Id="rId8" Type="http://schemas.openxmlformats.org/officeDocument/2006/relationships/image" Target="../media/image132.png"/><Relationship Id="rId7" Type="http://schemas.openxmlformats.org/officeDocument/2006/relationships/image" Target="../media/image131.png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137.png"/><Relationship Id="rId12" Type="http://schemas.openxmlformats.org/officeDocument/2006/relationships/image" Target="../media/image136.png"/><Relationship Id="rId11" Type="http://schemas.openxmlformats.org/officeDocument/2006/relationships/image" Target="../media/image135.png"/><Relationship Id="rId10" Type="http://schemas.openxmlformats.org/officeDocument/2006/relationships/image" Target="../media/image134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6.png"/><Relationship Id="rId8" Type="http://schemas.openxmlformats.org/officeDocument/2006/relationships/image" Target="../media/image145.png"/><Relationship Id="rId7" Type="http://schemas.openxmlformats.org/officeDocument/2006/relationships/image" Target="../media/image144.png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Relationship Id="rId3" Type="http://schemas.openxmlformats.org/officeDocument/2006/relationships/image" Target="../media/image140.png"/><Relationship Id="rId24" Type="http://schemas.openxmlformats.org/officeDocument/2006/relationships/slideLayout" Target="../slideLayouts/slideLayout5.xml"/><Relationship Id="rId23" Type="http://schemas.openxmlformats.org/officeDocument/2006/relationships/image" Target="../media/image160.png"/><Relationship Id="rId22" Type="http://schemas.openxmlformats.org/officeDocument/2006/relationships/image" Target="../media/image159.png"/><Relationship Id="rId21" Type="http://schemas.openxmlformats.org/officeDocument/2006/relationships/image" Target="../media/image158.png"/><Relationship Id="rId20" Type="http://schemas.openxmlformats.org/officeDocument/2006/relationships/image" Target="../media/image157.png"/><Relationship Id="rId2" Type="http://schemas.openxmlformats.org/officeDocument/2006/relationships/image" Target="../media/image139.png"/><Relationship Id="rId19" Type="http://schemas.openxmlformats.org/officeDocument/2006/relationships/image" Target="../media/image156.png"/><Relationship Id="rId18" Type="http://schemas.openxmlformats.org/officeDocument/2006/relationships/image" Target="../media/image155.png"/><Relationship Id="rId17" Type="http://schemas.openxmlformats.org/officeDocument/2006/relationships/image" Target="../media/image154.png"/><Relationship Id="rId16" Type="http://schemas.openxmlformats.org/officeDocument/2006/relationships/image" Target="../media/image153.png"/><Relationship Id="rId15" Type="http://schemas.openxmlformats.org/officeDocument/2006/relationships/image" Target="../media/image152.png"/><Relationship Id="rId14" Type="http://schemas.openxmlformats.org/officeDocument/2006/relationships/image" Target="../media/image151.png"/><Relationship Id="rId13" Type="http://schemas.openxmlformats.org/officeDocument/2006/relationships/image" Target="../media/image150.png"/><Relationship Id="rId12" Type="http://schemas.openxmlformats.org/officeDocument/2006/relationships/image" Target="../media/image149.png"/><Relationship Id="rId11" Type="http://schemas.openxmlformats.org/officeDocument/2006/relationships/image" Target="../media/image148.png"/><Relationship Id="rId10" Type="http://schemas.openxmlformats.org/officeDocument/2006/relationships/image" Target="../media/image147.png"/><Relationship Id="rId1" Type="http://schemas.openxmlformats.org/officeDocument/2006/relationships/image" Target="../media/image1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28.png"/><Relationship Id="rId12" Type="http://schemas.openxmlformats.org/officeDocument/2006/relationships/image" Target="../media/image27.png"/><Relationship Id="rId11" Type="http://schemas.openxmlformats.org/officeDocument/2006/relationships/image" Target="../media/image26.png"/><Relationship Id="rId10" Type="http://schemas.openxmlformats.org/officeDocument/2006/relationships/image" Target="../media/image25.png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1.png"/><Relationship Id="rId8" Type="http://schemas.openxmlformats.org/officeDocument/2006/relationships/image" Target="../media/image40.png"/><Relationship Id="rId7" Type="http://schemas.openxmlformats.org/officeDocument/2006/relationships/image" Target="../media/image39.png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1.png"/><Relationship Id="rId8" Type="http://schemas.openxmlformats.org/officeDocument/2006/relationships/image" Target="../media/image46.png"/><Relationship Id="rId7" Type="http://schemas.openxmlformats.org/officeDocument/2006/relationships/image" Target="../media/image45.png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5.png"/><Relationship Id="rId3" Type="http://schemas.openxmlformats.org/officeDocument/2006/relationships/image" Target="../media/image42.png"/><Relationship Id="rId2" Type="http://schemas.openxmlformats.org/officeDocument/2006/relationships/image" Target="../media/image34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47.png"/><Relationship Id="rId10" Type="http://schemas.openxmlformats.org/officeDocument/2006/relationships/image" Target="../media/image39.png"/><Relationship Id="rId1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image" Target="../media/image50.png"/><Relationship Id="rId7" Type="http://schemas.openxmlformats.org/officeDocument/2006/relationships/image" Target="../media/image49.png"/><Relationship Id="rId6" Type="http://schemas.openxmlformats.org/officeDocument/2006/relationships/image" Target="../media/image48.png"/><Relationship Id="rId5" Type="http://schemas.openxmlformats.org/officeDocument/2006/relationships/image" Target="../media/image42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47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51.png"/><Relationship Id="rId10" Type="http://schemas.openxmlformats.org/officeDocument/2006/relationships/image" Target="../media/image46.png"/><Relationship Id="rId1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0.png"/><Relationship Id="rId2" Type="http://schemas.openxmlformats.org/officeDocument/2006/relationships/image" Target="../media/image52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3231" y="2976372"/>
            <a:ext cx="10768584" cy="3657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387" y="2045538"/>
            <a:ext cx="9536811" cy="68610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387" y="3295853"/>
            <a:ext cx="9090152" cy="430072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3231" y="3410711"/>
            <a:ext cx="10768584" cy="3657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662048" y="2751785"/>
            <a:ext cx="9972675" cy="549275"/>
            <a:chOff x="1662048" y="2751785"/>
            <a:chExt cx="9972675" cy="549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2048" y="2751785"/>
              <a:ext cx="7815326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40901" y="2751785"/>
              <a:ext cx="2393314" cy="548944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3905" cy="6858000"/>
          </a:xfrm>
          <a:custGeom>
            <a:avLst/>
            <a:gdLst/>
            <a:ahLst/>
            <a:cxnLst/>
            <a:rect l="l" t="t" r="r" b="b"/>
            <a:pathLst>
              <a:path w="12193905" h="6858000">
                <a:moveTo>
                  <a:pt x="12193524" y="0"/>
                </a:moveTo>
                <a:lnTo>
                  <a:pt x="0" y="0"/>
                </a:lnTo>
                <a:lnTo>
                  <a:pt x="0" y="6858000"/>
                </a:lnTo>
                <a:lnTo>
                  <a:pt x="12193524" y="6858000"/>
                </a:lnTo>
                <a:lnTo>
                  <a:pt x="12193524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4007" y="6185915"/>
            <a:ext cx="452627" cy="44805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015998" y="2699588"/>
            <a:ext cx="8556625" cy="1354455"/>
            <a:chOff x="2015998" y="2699588"/>
            <a:chExt cx="8556625" cy="13544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5998" y="2699588"/>
              <a:ext cx="8556498" cy="7318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2907" y="3321456"/>
              <a:ext cx="3482721" cy="732129"/>
            </a:xfrm>
            <a:prstGeom prst="rect">
              <a:avLst/>
            </a:prstGeom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51292" y="4041647"/>
            <a:ext cx="3429000" cy="1645920"/>
            <a:chOff x="8051292" y="4041647"/>
            <a:chExt cx="3429000" cy="1645920"/>
          </a:xfrm>
        </p:grpSpPr>
        <p:sp>
          <p:nvSpPr>
            <p:cNvPr id="3" name="object 3"/>
            <p:cNvSpPr/>
            <p:nvPr/>
          </p:nvSpPr>
          <p:spPr>
            <a:xfrm>
              <a:off x="8051292" y="4041647"/>
              <a:ext cx="3429000" cy="1645920"/>
            </a:xfrm>
            <a:custGeom>
              <a:avLst/>
              <a:gdLst/>
              <a:ahLst/>
              <a:cxnLst/>
              <a:rect l="l" t="t" r="r" b="b"/>
              <a:pathLst>
                <a:path w="3429000" h="1645920">
                  <a:moveTo>
                    <a:pt x="3429000" y="0"/>
                  </a:moveTo>
                  <a:lnTo>
                    <a:pt x="0" y="0"/>
                  </a:lnTo>
                  <a:lnTo>
                    <a:pt x="0" y="1645920"/>
                  </a:lnTo>
                  <a:lnTo>
                    <a:pt x="3429000" y="1645920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71717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124823" y="4684471"/>
              <a:ext cx="1446022" cy="36606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4375403" y="4041647"/>
            <a:ext cx="3429000" cy="1645920"/>
            <a:chOff x="4375403" y="4041647"/>
            <a:chExt cx="3429000" cy="1645920"/>
          </a:xfrm>
        </p:grpSpPr>
        <p:sp>
          <p:nvSpPr>
            <p:cNvPr id="6" name="object 6"/>
            <p:cNvSpPr/>
            <p:nvPr/>
          </p:nvSpPr>
          <p:spPr>
            <a:xfrm>
              <a:off x="4375403" y="4041647"/>
              <a:ext cx="3429000" cy="1645920"/>
            </a:xfrm>
            <a:custGeom>
              <a:avLst/>
              <a:gdLst/>
              <a:ahLst/>
              <a:cxnLst/>
              <a:rect l="l" t="t" r="r" b="b"/>
              <a:pathLst>
                <a:path w="3429000" h="1645920">
                  <a:moveTo>
                    <a:pt x="3429000" y="0"/>
                  </a:moveTo>
                  <a:lnTo>
                    <a:pt x="0" y="0"/>
                  </a:lnTo>
                  <a:lnTo>
                    <a:pt x="0" y="1645920"/>
                  </a:lnTo>
                  <a:lnTo>
                    <a:pt x="3429000" y="1645920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71717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30265" y="4684471"/>
              <a:ext cx="1510411" cy="366064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699516" y="4041647"/>
            <a:ext cx="3429000" cy="1645920"/>
            <a:chOff x="699516" y="4041647"/>
            <a:chExt cx="3429000" cy="1645920"/>
          </a:xfrm>
        </p:grpSpPr>
        <p:sp>
          <p:nvSpPr>
            <p:cNvPr id="9" name="object 9"/>
            <p:cNvSpPr/>
            <p:nvPr/>
          </p:nvSpPr>
          <p:spPr>
            <a:xfrm>
              <a:off x="699516" y="4041647"/>
              <a:ext cx="3429000" cy="1645920"/>
            </a:xfrm>
            <a:custGeom>
              <a:avLst/>
              <a:gdLst/>
              <a:ahLst/>
              <a:cxnLst/>
              <a:rect l="l" t="t" r="r" b="b"/>
              <a:pathLst>
                <a:path w="3429000" h="1645920">
                  <a:moveTo>
                    <a:pt x="3429000" y="0"/>
                  </a:moveTo>
                  <a:lnTo>
                    <a:pt x="0" y="0"/>
                  </a:lnTo>
                  <a:lnTo>
                    <a:pt x="0" y="1645920"/>
                  </a:lnTo>
                  <a:lnTo>
                    <a:pt x="3429000" y="1645920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8169" y="4684471"/>
              <a:ext cx="1280921" cy="36606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8051292" y="2162555"/>
            <a:ext cx="3429000" cy="1645920"/>
            <a:chOff x="8051292" y="2162555"/>
            <a:chExt cx="3429000" cy="1645920"/>
          </a:xfrm>
        </p:grpSpPr>
        <p:sp>
          <p:nvSpPr>
            <p:cNvPr id="12" name="object 12"/>
            <p:cNvSpPr/>
            <p:nvPr/>
          </p:nvSpPr>
          <p:spPr>
            <a:xfrm>
              <a:off x="8051292" y="2162555"/>
              <a:ext cx="3429000" cy="1645920"/>
            </a:xfrm>
            <a:custGeom>
              <a:avLst/>
              <a:gdLst/>
              <a:ahLst/>
              <a:cxnLst/>
              <a:rect l="l" t="t" r="r" b="b"/>
              <a:pathLst>
                <a:path w="3429000" h="1645920">
                  <a:moveTo>
                    <a:pt x="3429000" y="0"/>
                  </a:moveTo>
                  <a:lnTo>
                    <a:pt x="0" y="0"/>
                  </a:lnTo>
                  <a:lnTo>
                    <a:pt x="0" y="1645920"/>
                  </a:lnTo>
                  <a:lnTo>
                    <a:pt x="3429000" y="1645920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71717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66555" y="2804744"/>
              <a:ext cx="1168857" cy="366064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4375403" y="2162555"/>
            <a:ext cx="3429000" cy="1645920"/>
            <a:chOff x="4375403" y="2162555"/>
            <a:chExt cx="3429000" cy="1645920"/>
          </a:xfrm>
        </p:grpSpPr>
        <p:sp>
          <p:nvSpPr>
            <p:cNvPr id="15" name="object 15"/>
            <p:cNvSpPr/>
            <p:nvPr/>
          </p:nvSpPr>
          <p:spPr>
            <a:xfrm>
              <a:off x="4375403" y="2162555"/>
              <a:ext cx="3429000" cy="1645920"/>
            </a:xfrm>
            <a:custGeom>
              <a:avLst/>
              <a:gdLst/>
              <a:ahLst/>
              <a:cxnLst/>
              <a:rect l="l" t="t" r="r" b="b"/>
              <a:pathLst>
                <a:path w="3429000" h="1645920">
                  <a:moveTo>
                    <a:pt x="3429000" y="0"/>
                  </a:moveTo>
                  <a:lnTo>
                    <a:pt x="0" y="0"/>
                  </a:lnTo>
                  <a:lnTo>
                    <a:pt x="0" y="1645920"/>
                  </a:lnTo>
                  <a:lnTo>
                    <a:pt x="3429000" y="1645920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71717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4565" y="2804744"/>
              <a:ext cx="1311656" cy="366064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699516" y="2162555"/>
            <a:ext cx="3429000" cy="1645920"/>
            <a:chOff x="699516" y="2162555"/>
            <a:chExt cx="3429000" cy="1645920"/>
          </a:xfrm>
        </p:grpSpPr>
        <p:sp>
          <p:nvSpPr>
            <p:cNvPr id="18" name="object 18"/>
            <p:cNvSpPr/>
            <p:nvPr/>
          </p:nvSpPr>
          <p:spPr>
            <a:xfrm>
              <a:off x="699516" y="2162555"/>
              <a:ext cx="3429000" cy="1645920"/>
            </a:xfrm>
            <a:custGeom>
              <a:avLst/>
              <a:gdLst/>
              <a:ahLst/>
              <a:cxnLst/>
              <a:rect l="l" t="t" r="r" b="b"/>
              <a:pathLst>
                <a:path w="3429000" h="1645920">
                  <a:moveTo>
                    <a:pt x="3429000" y="0"/>
                  </a:moveTo>
                  <a:lnTo>
                    <a:pt x="0" y="0"/>
                  </a:lnTo>
                  <a:lnTo>
                    <a:pt x="0" y="1645920"/>
                  </a:lnTo>
                  <a:lnTo>
                    <a:pt x="3429000" y="1645920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4433" y="2507868"/>
              <a:ext cx="1605915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2702" y="3102305"/>
              <a:ext cx="1901698" cy="366064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3789934" y="550494"/>
            <a:ext cx="4919980" cy="1016000"/>
            <a:chOff x="3789934" y="550494"/>
            <a:chExt cx="4919980" cy="1016000"/>
          </a:xfrm>
        </p:grpSpPr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89934" y="550494"/>
              <a:ext cx="4919598" cy="54894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10328" y="1017092"/>
              <a:ext cx="2541016" cy="548944"/>
            </a:xfrm>
            <a:prstGeom prst="rect">
              <a:avLst/>
            </a:prstGeom>
          </p:spPr>
        </p:pic>
      </p:grp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51292" y="2180844"/>
            <a:ext cx="3429000" cy="3493135"/>
            <a:chOff x="8051292" y="2180844"/>
            <a:chExt cx="3429000" cy="3493135"/>
          </a:xfrm>
        </p:grpSpPr>
        <p:sp>
          <p:nvSpPr>
            <p:cNvPr id="3" name="object 3"/>
            <p:cNvSpPr/>
            <p:nvPr/>
          </p:nvSpPr>
          <p:spPr>
            <a:xfrm>
              <a:off x="8051292" y="2180844"/>
              <a:ext cx="3429000" cy="3493135"/>
            </a:xfrm>
            <a:custGeom>
              <a:avLst/>
              <a:gdLst/>
              <a:ahLst/>
              <a:cxnLst/>
              <a:rect l="l" t="t" r="r" b="b"/>
              <a:pathLst>
                <a:path w="3429000" h="3493135">
                  <a:moveTo>
                    <a:pt x="3429000" y="0"/>
                  </a:moveTo>
                  <a:lnTo>
                    <a:pt x="0" y="0"/>
                  </a:lnTo>
                  <a:lnTo>
                    <a:pt x="0" y="3493008"/>
                  </a:lnTo>
                  <a:lnTo>
                    <a:pt x="3429000" y="3493008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097645" y="2941269"/>
              <a:ext cx="1563243" cy="4895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44179" y="4424121"/>
              <a:ext cx="2669413" cy="489508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375403" y="2180844"/>
            <a:ext cx="3429000" cy="3493135"/>
            <a:chOff x="4375403" y="2180844"/>
            <a:chExt cx="3429000" cy="3493135"/>
          </a:xfrm>
        </p:grpSpPr>
        <p:sp>
          <p:nvSpPr>
            <p:cNvPr id="7" name="object 7"/>
            <p:cNvSpPr/>
            <p:nvPr/>
          </p:nvSpPr>
          <p:spPr>
            <a:xfrm>
              <a:off x="4375403" y="2180844"/>
              <a:ext cx="3429000" cy="3493135"/>
            </a:xfrm>
            <a:custGeom>
              <a:avLst/>
              <a:gdLst/>
              <a:ahLst/>
              <a:cxnLst/>
              <a:rect l="l" t="t" r="r" b="b"/>
              <a:pathLst>
                <a:path w="3429000" h="3493135">
                  <a:moveTo>
                    <a:pt x="3429000" y="0"/>
                  </a:moveTo>
                  <a:lnTo>
                    <a:pt x="0" y="0"/>
                  </a:lnTo>
                  <a:lnTo>
                    <a:pt x="0" y="3493008"/>
                  </a:lnTo>
                  <a:lnTo>
                    <a:pt x="3429000" y="3493008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37657" y="2799029"/>
              <a:ext cx="2243709" cy="48950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41061" y="3517341"/>
              <a:ext cx="2530347" cy="48950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77053" y="4564964"/>
              <a:ext cx="2649093" cy="489508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699516" y="2180844"/>
            <a:ext cx="3429000" cy="3493135"/>
            <a:chOff x="699516" y="2180844"/>
            <a:chExt cx="3429000" cy="3493135"/>
          </a:xfrm>
        </p:grpSpPr>
        <p:sp>
          <p:nvSpPr>
            <p:cNvPr id="12" name="object 12"/>
            <p:cNvSpPr/>
            <p:nvPr/>
          </p:nvSpPr>
          <p:spPr>
            <a:xfrm>
              <a:off x="699516" y="2180844"/>
              <a:ext cx="3429000" cy="3493135"/>
            </a:xfrm>
            <a:custGeom>
              <a:avLst/>
              <a:gdLst/>
              <a:ahLst/>
              <a:cxnLst/>
              <a:rect l="l" t="t" r="r" b="b"/>
              <a:pathLst>
                <a:path w="3429000" h="3493135">
                  <a:moveTo>
                    <a:pt x="3429000" y="0"/>
                  </a:moveTo>
                  <a:lnTo>
                    <a:pt x="0" y="0"/>
                  </a:lnTo>
                  <a:lnTo>
                    <a:pt x="0" y="3493008"/>
                  </a:lnTo>
                  <a:lnTo>
                    <a:pt x="3429000" y="3493008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0116" y="2829509"/>
              <a:ext cx="1744980" cy="48950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32027" y="4536008"/>
              <a:ext cx="2779648" cy="489508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23923" y="550494"/>
            <a:ext cx="8518144" cy="548944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2092" y="3319271"/>
            <a:ext cx="1765300" cy="1609725"/>
          </a:xfrm>
          <a:custGeom>
            <a:avLst/>
            <a:gdLst/>
            <a:ahLst/>
            <a:cxnLst/>
            <a:rect l="l" t="t" r="r" b="b"/>
            <a:pathLst>
              <a:path w="1765300" h="1609725">
                <a:moveTo>
                  <a:pt x="0" y="396620"/>
                </a:moveTo>
                <a:lnTo>
                  <a:pt x="2667" y="350361"/>
                </a:lnTo>
                <a:lnTo>
                  <a:pt x="10473" y="305670"/>
                </a:lnTo>
                <a:lnTo>
                  <a:pt x="23119" y="262846"/>
                </a:lnTo>
                <a:lnTo>
                  <a:pt x="40308" y="222185"/>
                </a:lnTo>
                <a:lnTo>
                  <a:pt x="61742" y="183985"/>
                </a:lnTo>
                <a:lnTo>
                  <a:pt x="87124" y="148543"/>
                </a:lnTo>
                <a:lnTo>
                  <a:pt x="116157" y="116157"/>
                </a:lnTo>
                <a:lnTo>
                  <a:pt x="148543" y="87124"/>
                </a:lnTo>
                <a:lnTo>
                  <a:pt x="183985" y="61742"/>
                </a:lnTo>
                <a:lnTo>
                  <a:pt x="222185" y="40308"/>
                </a:lnTo>
                <a:lnTo>
                  <a:pt x="262846" y="23119"/>
                </a:lnTo>
                <a:lnTo>
                  <a:pt x="305670" y="10473"/>
                </a:lnTo>
                <a:lnTo>
                  <a:pt x="350361" y="2667"/>
                </a:lnTo>
                <a:lnTo>
                  <a:pt x="396620" y="0"/>
                </a:lnTo>
                <a:lnTo>
                  <a:pt x="1368170" y="0"/>
                </a:lnTo>
                <a:lnTo>
                  <a:pt x="1414430" y="2667"/>
                </a:lnTo>
                <a:lnTo>
                  <a:pt x="1459121" y="10473"/>
                </a:lnTo>
                <a:lnTo>
                  <a:pt x="1501945" y="23119"/>
                </a:lnTo>
                <a:lnTo>
                  <a:pt x="1542606" y="40308"/>
                </a:lnTo>
                <a:lnTo>
                  <a:pt x="1580806" y="61742"/>
                </a:lnTo>
                <a:lnTo>
                  <a:pt x="1616248" y="87124"/>
                </a:lnTo>
                <a:lnTo>
                  <a:pt x="1648634" y="116157"/>
                </a:lnTo>
                <a:lnTo>
                  <a:pt x="1677667" y="148543"/>
                </a:lnTo>
                <a:lnTo>
                  <a:pt x="1703049" y="183985"/>
                </a:lnTo>
                <a:lnTo>
                  <a:pt x="1724483" y="222185"/>
                </a:lnTo>
                <a:lnTo>
                  <a:pt x="1741672" y="262846"/>
                </a:lnTo>
                <a:lnTo>
                  <a:pt x="1754318" y="305670"/>
                </a:lnTo>
                <a:lnTo>
                  <a:pt x="1762124" y="350361"/>
                </a:lnTo>
                <a:lnTo>
                  <a:pt x="1764792" y="396620"/>
                </a:lnTo>
                <a:lnTo>
                  <a:pt x="1764792" y="1212722"/>
                </a:lnTo>
                <a:lnTo>
                  <a:pt x="1762124" y="1258982"/>
                </a:lnTo>
                <a:lnTo>
                  <a:pt x="1754318" y="1303673"/>
                </a:lnTo>
                <a:lnTo>
                  <a:pt x="1741672" y="1346497"/>
                </a:lnTo>
                <a:lnTo>
                  <a:pt x="1724483" y="1387158"/>
                </a:lnTo>
                <a:lnTo>
                  <a:pt x="1703049" y="1425358"/>
                </a:lnTo>
                <a:lnTo>
                  <a:pt x="1677667" y="1460800"/>
                </a:lnTo>
                <a:lnTo>
                  <a:pt x="1648634" y="1493186"/>
                </a:lnTo>
                <a:lnTo>
                  <a:pt x="1616248" y="1522219"/>
                </a:lnTo>
                <a:lnTo>
                  <a:pt x="1580806" y="1547601"/>
                </a:lnTo>
                <a:lnTo>
                  <a:pt x="1542606" y="1569035"/>
                </a:lnTo>
                <a:lnTo>
                  <a:pt x="1501945" y="1586224"/>
                </a:lnTo>
                <a:lnTo>
                  <a:pt x="1459121" y="1598870"/>
                </a:lnTo>
                <a:lnTo>
                  <a:pt x="1414430" y="1606676"/>
                </a:lnTo>
                <a:lnTo>
                  <a:pt x="1368170" y="1609344"/>
                </a:lnTo>
                <a:lnTo>
                  <a:pt x="396620" y="1609344"/>
                </a:lnTo>
                <a:lnTo>
                  <a:pt x="350361" y="1606676"/>
                </a:lnTo>
                <a:lnTo>
                  <a:pt x="305670" y="1598870"/>
                </a:lnTo>
                <a:lnTo>
                  <a:pt x="262846" y="1586224"/>
                </a:lnTo>
                <a:lnTo>
                  <a:pt x="222185" y="1569035"/>
                </a:lnTo>
                <a:lnTo>
                  <a:pt x="183985" y="1547601"/>
                </a:lnTo>
                <a:lnTo>
                  <a:pt x="148543" y="1522219"/>
                </a:lnTo>
                <a:lnTo>
                  <a:pt x="116157" y="1493186"/>
                </a:lnTo>
                <a:lnTo>
                  <a:pt x="87124" y="1460800"/>
                </a:lnTo>
                <a:lnTo>
                  <a:pt x="61742" y="1425358"/>
                </a:lnTo>
                <a:lnTo>
                  <a:pt x="40308" y="1387158"/>
                </a:lnTo>
                <a:lnTo>
                  <a:pt x="23119" y="1346497"/>
                </a:lnTo>
                <a:lnTo>
                  <a:pt x="10473" y="1303673"/>
                </a:lnTo>
                <a:lnTo>
                  <a:pt x="2667" y="1258982"/>
                </a:lnTo>
                <a:lnTo>
                  <a:pt x="0" y="1212722"/>
                </a:lnTo>
                <a:lnTo>
                  <a:pt x="0" y="396620"/>
                </a:lnTo>
                <a:close/>
              </a:path>
            </a:pathLst>
          </a:custGeom>
          <a:ln w="36576">
            <a:solidFill>
              <a:srgbClr val="40404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097022" y="2492070"/>
            <a:ext cx="1631950" cy="614045"/>
            <a:chOff x="3097022" y="2492070"/>
            <a:chExt cx="1631950" cy="61404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89046" y="2492070"/>
              <a:ext cx="1311275" cy="30662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7022" y="2799029"/>
              <a:ext cx="1631569" cy="306628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51265" y="2007195"/>
            <a:ext cx="827384" cy="690196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4855464" y="2409444"/>
            <a:ext cx="1932939" cy="1523365"/>
          </a:xfrm>
          <a:custGeom>
            <a:avLst/>
            <a:gdLst/>
            <a:ahLst/>
            <a:cxnLst/>
            <a:rect l="l" t="t" r="r" b="b"/>
            <a:pathLst>
              <a:path w="1932940" h="1523364">
                <a:moveTo>
                  <a:pt x="0" y="1522856"/>
                </a:moveTo>
                <a:lnTo>
                  <a:pt x="966215" y="1522856"/>
                </a:lnTo>
                <a:lnTo>
                  <a:pt x="966215" y="0"/>
                </a:lnTo>
                <a:lnTo>
                  <a:pt x="1932432" y="0"/>
                </a:lnTo>
              </a:path>
            </a:pathLst>
          </a:custGeom>
          <a:ln w="36575">
            <a:solidFill>
              <a:srgbClr val="40404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94830" y="1575511"/>
            <a:ext cx="1584832" cy="30662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51265" y="3808564"/>
            <a:ext cx="827384" cy="690196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4855464" y="4151376"/>
            <a:ext cx="1903730" cy="0"/>
          </a:xfrm>
          <a:custGeom>
            <a:avLst/>
            <a:gdLst/>
            <a:ahLst/>
            <a:cxnLst/>
            <a:rect l="l" t="t" r="r" b="b"/>
            <a:pathLst>
              <a:path w="1903729">
                <a:moveTo>
                  <a:pt x="0" y="0"/>
                </a:moveTo>
                <a:lnTo>
                  <a:pt x="1903476" y="0"/>
                </a:lnTo>
              </a:path>
            </a:pathLst>
          </a:custGeom>
          <a:ln w="36576">
            <a:solidFill>
              <a:srgbClr val="40404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55433" y="3361385"/>
            <a:ext cx="1103134" cy="30662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51265" y="5518491"/>
            <a:ext cx="827384" cy="690196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4855464" y="4361688"/>
            <a:ext cx="1923414" cy="1610360"/>
          </a:xfrm>
          <a:custGeom>
            <a:avLst/>
            <a:gdLst/>
            <a:ahLst/>
            <a:cxnLst/>
            <a:rect l="l" t="t" r="r" b="b"/>
            <a:pathLst>
              <a:path w="1923415" h="1610360">
                <a:moveTo>
                  <a:pt x="0" y="0"/>
                </a:moveTo>
                <a:lnTo>
                  <a:pt x="961516" y="0"/>
                </a:lnTo>
                <a:lnTo>
                  <a:pt x="961516" y="1609737"/>
                </a:lnTo>
                <a:lnTo>
                  <a:pt x="1923034" y="1609737"/>
                </a:lnTo>
              </a:path>
            </a:pathLst>
          </a:custGeom>
          <a:ln w="36576">
            <a:solidFill>
              <a:srgbClr val="40404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245984" y="5088077"/>
            <a:ext cx="987145" cy="30662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27094" y="550494"/>
            <a:ext cx="4489831" cy="54894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367962" y="3756552"/>
            <a:ext cx="1105456" cy="849490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2092" y="3319271"/>
            <a:ext cx="1765300" cy="1609725"/>
          </a:xfrm>
          <a:custGeom>
            <a:avLst/>
            <a:gdLst/>
            <a:ahLst/>
            <a:cxnLst/>
            <a:rect l="l" t="t" r="r" b="b"/>
            <a:pathLst>
              <a:path w="1765300" h="1609725">
                <a:moveTo>
                  <a:pt x="0" y="396620"/>
                </a:moveTo>
                <a:lnTo>
                  <a:pt x="2667" y="350361"/>
                </a:lnTo>
                <a:lnTo>
                  <a:pt x="10473" y="305670"/>
                </a:lnTo>
                <a:lnTo>
                  <a:pt x="23119" y="262846"/>
                </a:lnTo>
                <a:lnTo>
                  <a:pt x="40308" y="222185"/>
                </a:lnTo>
                <a:lnTo>
                  <a:pt x="61742" y="183985"/>
                </a:lnTo>
                <a:lnTo>
                  <a:pt x="87124" y="148543"/>
                </a:lnTo>
                <a:lnTo>
                  <a:pt x="116157" y="116157"/>
                </a:lnTo>
                <a:lnTo>
                  <a:pt x="148543" y="87124"/>
                </a:lnTo>
                <a:lnTo>
                  <a:pt x="183985" y="61742"/>
                </a:lnTo>
                <a:lnTo>
                  <a:pt x="222185" y="40308"/>
                </a:lnTo>
                <a:lnTo>
                  <a:pt x="262846" y="23119"/>
                </a:lnTo>
                <a:lnTo>
                  <a:pt x="305670" y="10473"/>
                </a:lnTo>
                <a:lnTo>
                  <a:pt x="350361" y="2667"/>
                </a:lnTo>
                <a:lnTo>
                  <a:pt x="396620" y="0"/>
                </a:lnTo>
                <a:lnTo>
                  <a:pt x="1368170" y="0"/>
                </a:lnTo>
                <a:lnTo>
                  <a:pt x="1414430" y="2667"/>
                </a:lnTo>
                <a:lnTo>
                  <a:pt x="1459121" y="10473"/>
                </a:lnTo>
                <a:lnTo>
                  <a:pt x="1501945" y="23119"/>
                </a:lnTo>
                <a:lnTo>
                  <a:pt x="1542606" y="40308"/>
                </a:lnTo>
                <a:lnTo>
                  <a:pt x="1580806" y="61742"/>
                </a:lnTo>
                <a:lnTo>
                  <a:pt x="1616248" y="87124"/>
                </a:lnTo>
                <a:lnTo>
                  <a:pt x="1648634" y="116157"/>
                </a:lnTo>
                <a:lnTo>
                  <a:pt x="1677667" y="148543"/>
                </a:lnTo>
                <a:lnTo>
                  <a:pt x="1703049" y="183985"/>
                </a:lnTo>
                <a:lnTo>
                  <a:pt x="1724483" y="222185"/>
                </a:lnTo>
                <a:lnTo>
                  <a:pt x="1741672" y="262846"/>
                </a:lnTo>
                <a:lnTo>
                  <a:pt x="1754318" y="305670"/>
                </a:lnTo>
                <a:lnTo>
                  <a:pt x="1762124" y="350361"/>
                </a:lnTo>
                <a:lnTo>
                  <a:pt x="1764792" y="396620"/>
                </a:lnTo>
                <a:lnTo>
                  <a:pt x="1764792" y="1212722"/>
                </a:lnTo>
                <a:lnTo>
                  <a:pt x="1762124" y="1258982"/>
                </a:lnTo>
                <a:lnTo>
                  <a:pt x="1754318" y="1303673"/>
                </a:lnTo>
                <a:lnTo>
                  <a:pt x="1741672" y="1346497"/>
                </a:lnTo>
                <a:lnTo>
                  <a:pt x="1724483" y="1387158"/>
                </a:lnTo>
                <a:lnTo>
                  <a:pt x="1703049" y="1425358"/>
                </a:lnTo>
                <a:lnTo>
                  <a:pt x="1677667" y="1460800"/>
                </a:lnTo>
                <a:lnTo>
                  <a:pt x="1648634" y="1493186"/>
                </a:lnTo>
                <a:lnTo>
                  <a:pt x="1616248" y="1522219"/>
                </a:lnTo>
                <a:lnTo>
                  <a:pt x="1580806" y="1547601"/>
                </a:lnTo>
                <a:lnTo>
                  <a:pt x="1542606" y="1569035"/>
                </a:lnTo>
                <a:lnTo>
                  <a:pt x="1501945" y="1586224"/>
                </a:lnTo>
                <a:lnTo>
                  <a:pt x="1459121" y="1598870"/>
                </a:lnTo>
                <a:lnTo>
                  <a:pt x="1414430" y="1606676"/>
                </a:lnTo>
                <a:lnTo>
                  <a:pt x="1368170" y="1609344"/>
                </a:lnTo>
                <a:lnTo>
                  <a:pt x="396620" y="1609344"/>
                </a:lnTo>
                <a:lnTo>
                  <a:pt x="350361" y="1606676"/>
                </a:lnTo>
                <a:lnTo>
                  <a:pt x="305670" y="1598870"/>
                </a:lnTo>
                <a:lnTo>
                  <a:pt x="262846" y="1586224"/>
                </a:lnTo>
                <a:lnTo>
                  <a:pt x="222185" y="1569035"/>
                </a:lnTo>
                <a:lnTo>
                  <a:pt x="183985" y="1547601"/>
                </a:lnTo>
                <a:lnTo>
                  <a:pt x="148543" y="1522219"/>
                </a:lnTo>
                <a:lnTo>
                  <a:pt x="116157" y="1493186"/>
                </a:lnTo>
                <a:lnTo>
                  <a:pt x="87124" y="1460800"/>
                </a:lnTo>
                <a:lnTo>
                  <a:pt x="61742" y="1425358"/>
                </a:lnTo>
                <a:lnTo>
                  <a:pt x="40308" y="1387158"/>
                </a:lnTo>
                <a:lnTo>
                  <a:pt x="23119" y="1346497"/>
                </a:lnTo>
                <a:lnTo>
                  <a:pt x="10473" y="1303673"/>
                </a:lnTo>
                <a:lnTo>
                  <a:pt x="2667" y="1258982"/>
                </a:lnTo>
                <a:lnTo>
                  <a:pt x="0" y="1212722"/>
                </a:lnTo>
                <a:lnTo>
                  <a:pt x="0" y="396620"/>
                </a:lnTo>
                <a:close/>
              </a:path>
            </a:pathLst>
          </a:custGeom>
          <a:ln w="36576">
            <a:solidFill>
              <a:srgbClr val="40404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097022" y="2492070"/>
            <a:ext cx="1631950" cy="614045"/>
            <a:chOff x="3097022" y="2492070"/>
            <a:chExt cx="1631950" cy="61404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89046" y="2492070"/>
              <a:ext cx="1311275" cy="30662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7022" y="2799029"/>
              <a:ext cx="1631569" cy="306628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51265" y="3808564"/>
            <a:ext cx="827384" cy="690196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4855464" y="4151376"/>
            <a:ext cx="1903730" cy="0"/>
          </a:xfrm>
          <a:custGeom>
            <a:avLst/>
            <a:gdLst/>
            <a:ahLst/>
            <a:cxnLst/>
            <a:rect l="l" t="t" r="r" b="b"/>
            <a:pathLst>
              <a:path w="1903729">
                <a:moveTo>
                  <a:pt x="0" y="0"/>
                </a:moveTo>
                <a:lnTo>
                  <a:pt x="1903476" y="0"/>
                </a:lnTo>
              </a:path>
            </a:pathLst>
          </a:custGeom>
          <a:ln w="36576">
            <a:solidFill>
              <a:srgbClr val="40404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55433" y="3361385"/>
            <a:ext cx="1103134" cy="30662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71646" y="550494"/>
            <a:ext cx="4813427" cy="54894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367962" y="3756552"/>
            <a:ext cx="1105456" cy="84949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469894" y="245313"/>
            <a:ext cx="5409565" cy="548944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66948" y="1010538"/>
          <a:ext cx="7029450" cy="5570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11170"/>
                <a:gridCol w="3999864"/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5754" y="1063193"/>
            <a:ext cx="1473834" cy="2746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77814" y="1063193"/>
            <a:ext cx="1346835" cy="2746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65754" y="1429461"/>
            <a:ext cx="905624" cy="2746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77814" y="1429461"/>
            <a:ext cx="816457" cy="2746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65754" y="1800174"/>
            <a:ext cx="1359281" cy="2746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77814" y="1800174"/>
            <a:ext cx="816457" cy="2746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65754" y="2171649"/>
            <a:ext cx="2091182" cy="2746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77814" y="2171649"/>
            <a:ext cx="816457" cy="2746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65754" y="2542362"/>
            <a:ext cx="1275588" cy="27462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877814" y="2542362"/>
            <a:ext cx="2602865" cy="2746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865754" y="2913837"/>
            <a:ext cx="1307083" cy="27462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877814" y="2913837"/>
            <a:ext cx="2602865" cy="27462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865754" y="3284550"/>
            <a:ext cx="512470" cy="27462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877814" y="3284550"/>
            <a:ext cx="1066279" cy="27462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865754" y="3656025"/>
            <a:ext cx="1435734" cy="27462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877814" y="3656025"/>
            <a:ext cx="1066279" cy="27462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865754" y="4026738"/>
            <a:ext cx="1162773" cy="27462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877814" y="4026738"/>
            <a:ext cx="646176" cy="27462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865754" y="4398213"/>
            <a:ext cx="1363725" cy="27462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877814" y="4398213"/>
            <a:ext cx="719086" cy="274624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865754" y="4768926"/>
            <a:ext cx="1207350" cy="274624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877814" y="4768926"/>
            <a:ext cx="402742" cy="274624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865754" y="5140401"/>
            <a:ext cx="955141" cy="274624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877814" y="5140401"/>
            <a:ext cx="640461" cy="274624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865754" y="5511088"/>
            <a:ext cx="806195" cy="274624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5877814" y="5511088"/>
            <a:ext cx="636790" cy="274624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865754" y="5882640"/>
            <a:ext cx="938542" cy="274624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5877814" y="5882640"/>
            <a:ext cx="939139" cy="274624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865754" y="6253276"/>
            <a:ext cx="1179169" cy="274624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5877814" y="6253276"/>
            <a:ext cx="939139" cy="274624"/>
          </a:xfrm>
          <a:prstGeom prst="rect">
            <a:avLst/>
          </a:prstGeom>
        </p:spPr>
      </p:pic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5715" y="425195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7432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1401"/>
            <a:ext cx="46697" cy="6446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1825" y="3149803"/>
            <a:ext cx="3003423" cy="54894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258053" y="526415"/>
            <a:ext cx="2123440" cy="365760"/>
            <a:chOff x="5258053" y="526415"/>
            <a:chExt cx="2123440" cy="36576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58053" y="526415"/>
              <a:ext cx="1361821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83730" y="526415"/>
              <a:ext cx="897636" cy="3657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258053" y="1075385"/>
            <a:ext cx="2137410" cy="366395"/>
            <a:chOff x="5258053" y="1075385"/>
            <a:chExt cx="2137410" cy="36639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58053" y="1075385"/>
              <a:ext cx="1326261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51726" y="1075385"/>
              <a:ext cx="943355" cy="36606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258053" y="1624025"/>
            <a:ext cx="3089275" cy="366395"/>
            <a:chOff x="5258053" y="1624025"/>
            <a:chExt cx="3089275" cy="36639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58053" y="1624025"/>
              <a:ext cx="1326261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51726" y="1624025"/>
              <a:ext cx="1895475" cy="366064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5258053" y="2172919"/>
            <a:ext cx="2110105" cy="366395"/>
            <a:chOff x="5258053" y="2172919"/>
            <a:chExt cx="2110105" cy="366395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58053" y="2172919"/>
              <a:ext cx="1346580" cy="3660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70014" y="2172919"/>
              <a:ext cx="897636" cy="366064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5258053" y="2721813"/>
            <a:ext cx="2378710" cy="366395"/>
            <a:chOff x="5258053" y="2721813"/>
            <a:chExt cx="2378710" cy="366395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58053" y="2721813"/>
              <a:ext cx="1361821" cy="3660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83730" y="2721813"/>
              <a:ext cx="1152880" cy="366064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5258053" y="3271392"/>
            <a:ext cx="2117725" cy="365760"/>
            <a:chOff x="5258053" y="3271392"/>
            <a:chExt cx="2117725" cy="365760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58053" y="3271392"/>
              <a:ext cx="1361821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83730" y="3271392"/>
              <a:ext cx="891921" cy="365760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5258053" y="3820109"/>
            <a:ext cx="2241550" cy="366395"/>
            <a:chOff x="5258053" y="3820109"/>
            <a:chExt cx="2241550" cy="366395"/>
          </a:xfrm>
        </p:grpSpPr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58053" y="3820109"/>
              <a:ext cx="1361821" cy="36606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83730" y="3820109"/>
              <a:ext cx="1015352" cy="366064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5258053" y="4369003"/>
            <a:ext cx="2320290" cy="366395"/>
            <a:chOff x="5258053" y="4369003"/>
            <a:chExt cx="2320290" cy="366395"/>
          </a:xfrm>
        </p:grpSpPr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58053" y="4369003"/>
              <a:ext cx="1361821" cy="36606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83730" y="4369003"/>
              <a:ext cx="1094181" cy="366064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5258053" y="4917897"/>
            <a:ext cx="1909445" cy="366395"/>
            <a:chOff x="5258053" y="4917897"/>
            <a:chExt cx="1909445" cy="366395"/>
          </a:xfrm>
        </p:grpSpPr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58053" y="4917897"/>
              <a:ext cx="1361821" cy="36606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83730" y="4917897"/>
              <a:ext cx="683158" cy="366064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5258053" y="5467502"/>
            <a:ext cx="2395220" cy="365760"/>
            <a:chOff x="5258053" y="5467502"/>
            <a:chExt cx="2395220" cy="365760"/>
          </a:xfrm>
        </p:grpSpPr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58053" y="5467502"/>
              <a:ext cx="1361821" cy="36575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3730" y="5467502"/>
              <a:ext cx="1169339" cy="365759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5258053" y="6016447"/>
            <a:ext cx="2767965" cy="366395"/>
            <a:chOff x="5258053" y="6016447"/>
            <a:chExt cx="2767965" cy="366395"/>
          </a:xfrm>
        </p:grpSpPr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58053" y="6016447"/>
              <a:ext cx="1361821" cy="36606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3730" y="6016447"/>
              <a:ext cx="1542288" cy="366064"/>
            </a:xfrm>
            <a:prstGeom prst="rect">
              <a:avLst/>
            </a:prstGeom>
          </p:spPr>
        </p:pic>
      </p:grpSp>
      <p:sp>
        <p:nvSpPr>
          <p:cNvPr id="38" name="Slide Number Placeholder 3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3231" y="3410711"/>
            <a:ext cx="10768584" cy="3657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069338" y="2751785"/>
            <a:ext cx="9578975" cy="549275"/>
            <a:chOff x="2069338" y="2751785"/>
            <a:chExt cx="9578975" cy="549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69338" y="2751785"/>
              <a:ext cx="2709291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52823" y="2751785"/>
              <a:ext cx="2393315" cy="548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44284" y="2751785"/>
              <a:ext cx="4803521" cy="548944"/>
            </a:xfrm>
            <a:prstGeom prst="rect">
              <a:avLst/>
            </a:prstGeom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8045" y="1950669"/>
              <a:ext cx="1686686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401"/>
              <a:ext cx="52184" cy="644651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2814" y="1655648"/>
            <a:ext cx="1088847" cy="36606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242814" y="2250389"/>
            <a:ext cx="3723640" cy="366395"/>
            <a:chOff x="5242814" y="2250389"/>
            <a:chExt cx="3723640" cy="36639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2814" y="2250389"/>
              <a:ext cx="1763903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71081" y="2250389"/>
              <a:ext cx="1851025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67928" y="2250389"/>
              <a:ext cx="398221" cy="36606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242814" y="2845638"/>
            <a:ext cx="3325495" cy="366395"/>
            <a:chOff x="5242814" y="2845638"/>
            <a:chExt cx="3325495" cy="36639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42814" y="2845638"/>
              <a:ext cx="1706499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07073" y="2845638"/>
              <a:ext cx="1514475" cy="3660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70164" y="2845638"/>
              <a:ext cx="397764" cy="366064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242814" y="3439998"/>
            <a:ext cx="1745741" cy="36606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242814" y="4034612"/>
            <a:ext cx="1544574" cy="36606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242814" y="4629861"/>
            <a:ext cx="1745741" cy="366064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8045" y="1950669"/>
              <a:ext cx="1686686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401"/>
              <a:ext cx="52184" cy="644651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2814" y="2250389"/>
            <a:ext cx="5069205" cy="366395"/>
            <a:chOff x="5242814" y="2250389"/>
            <a:chExt cx="5069205" cy="36639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2814" y="2250389"/>
              <a:ext cx="2256028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37806" y="2250389"/>
              <a:ext cx="2973831" cy="366064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2814" y="2845638"/>
            <a:ext cx="2644140" cy="36606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242814" y="3439998"/>
            <a:ext cx="5467985" cy="366395"/>
            <a:chOff x="5242814" y="3439998"/>
            <a:chExt cx="5467985" cy="36639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42814" y="3439998"/>
              <a:ext cx="1056487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48705" y="3439998"/>
              <a:ext cx="2833878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24798" y="3439998"/>
              <a:ext cx="1786001" cy="36606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42814" y="4034612"/>
            <a:ext cx="4869815" cy="36606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130038" y="259029"/>
            <a:ext cx="6092825" cy="732790"/>
            <a:chOff x="5130038" y="259029"/>
            <a:chExt cx="6092825" cy="7327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0038" y="259029"/>
              <a:ext cx="1404492" cy="3660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78575" y="259029"/>
              <a:ext cx="3176904" cy="3660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61246" y="259029"/>
              <a:ext cx="1761363" cy="366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30038" y="625170"/>
              <a:ext cx="3409696" cy="36606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355082" y="1120216"/>
            <a:ext cx="117475" cy="739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55817" y="1068908"/>
            <a:ext cx="3280028" cy="3660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55817" y="1508201"/>
            <a:ext cx="5815965" cy="36606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5130038" y="2102815"/>
            <a:ext cx="5276215" cy="366395"/>
            <a:chOff x="5130038" y="2102815"/>
            <a:chExt cx="5276215" cy="36639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30038" y="2102815"/>
              <a:ext cx="1831086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08597" y="2102815"/>
              <a:ext cx="237744" cy="3660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27469" y="2102815"/>
              <a:ext cx="834771" cy="3660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95361" y="2102815"/>
              <a:ext cx="246888" cy="3660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18805" y="2102815"/>
              <a:ext cx="2687320" cy="366064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5130038" y="2698064"/>
            <a:ext cx="6315710" cy="732155"/>
            <a:chOff x="5130038" y="2698064"/>
            <a:chExt cx="6315710" cy="732155"/>
          </a:xfrm>
        </p:grpSpPr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30038" y="2698064"/>
              <a:ext cx="822960" cy="3660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88406" y="2698064"/>
              <a:ext cx="1621154" cy="36606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43520" y="2698064"/>
              <a:ext cx="4102227" cy="36606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130038" y="3064128"/>
              <a:ext cx="5833491" cy="36576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5355082" y="3559302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655817" y="3507994"/>
            <a:ext cx="5991225" cy="731520"/>
            <a:chOff x="5655817" y="3507994"/>
            <a:chExt cx="5991225" cy="731520"/>
          </a:xfrm>
        </p:grpSpPr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655817" y="3507994"/>
              <a:ext cx="5991224" cy="36575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655817" y="3873449"/>
              <a:ext cx="3244976" cy="366064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5130038" y="4468698"/>
            <a:ext cx="6586855" cy="732155"/>
            <a:chOff x="5130038" y="4468698"/>
            <a:chExt cx="6586855" cy="732155"/>
          </a:xfrm>
        </p:grpSpPr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130038" y="4468698"/>
              <a:ext cx="6586473" cy="36606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130038" y="4834762"/>
              <a:ext cx="3006090" cy="365760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5355082" y="5329808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655817" y="5278526"/>
            <a:ext cx="5174615" cy="731520"/>
            <a:chOff x="5655817" y="5278526"/>
            <a:chExt cx="5174615" cy="731520"/>
          </a:xfrm>
        </p:grpSpPr>
        <p:pic>
          <p:nvPicPr>
            <p:cNvPr id="31" name="object 3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655817" y="5278526"/>
              <a:ext cx="5174488" cy="36575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655817" y="5643981"/>
              <a:ext cx="2123059" cy="366064"/>
            </a:xfrm>
            <a:prstGeom prst="rect">
              <a:avLst/>
            </a:prstGeom>
          </p:spPr>
        </p:pic>
      </p:grpSp>
      <p:pic>
        <p:nvPicPr>
          <p:cNvPr id="33" name="object 33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238707" y="1948891"/>
            <a:ext cx="2462149" cy="548944"/>
          </a:xfrm>
          <a:prstGeom prst="rect">
            <a:avLst/>
          </a:prstGeom>
        </p:spPr>
      </p:pic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3231" y="3410711"/>
            <a:ext cx="10768584" cy="3657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95139" y="2751785"/>
            <a:ext cx="6844284" cy="54894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5715" y="425195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7432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1401"/>
            <a:ext cx="46697" cy="6446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8395" y="551433"/>
            <a:ext cx="3721735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38395" y="1100277"/>
            <a:ext cx="2669667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38395" y="1648917"/>
            <a:ext cx="2556129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38395" y="2197938"/>
            <a:ext cx="3829939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38395" y="2747517"/>
            <a:ext cx="4392676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38395" y="3296361"/>
            <a:ext cx="4247641" cy="3660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938395" y="3845001"/>
            <a:ext cx="3722878" cy="3660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938395" y="4394022"/>
            <a:ext cx="2107946" cy="36606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938395" y="4942916"/>
            <a:ext cx="3625723" cy="36606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938395" y="5492496"/>
            <a:ext cx="3746880" cy="366064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921410" y="2875229"/>
            <a:ext cx="3478529" cy="1098550"/>
            <a:chOff x="921410" y="2875229"/>
            <a:chExt cx="3478529" cy="1098550"/>
          </a:xfrm>
        </p:grpSpPr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21410" y="2875229"/>
              <a:ext cx="3478276" cy="5489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15082" y="3424072"/>
              <a:ext cx="1580388" cy="549249"/>
            </a:xfrm>
            <a:prstGeom prst="rect">
              <a:avLst/>
            </a:prstGeom>
          </p:spPr>
        </p:pic>
      </p:grp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3231" y="3410711"/>
            <a:ext cx="10768584" cy="3657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676266" y="2285060"/>
            <a:ext cx="6979920" cy="1016000"/>
            <a:chOff x="4676266" y="2285060"/>
            <a:chExt cx="6979920" cy="1016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76266" y="2285060"/>
              <a:ext cx="2515616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63155" y="2285060"/>
              <a:ext cx="4692523" cy="548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52713" y="2751785"/>
              <a:ext cx="1234821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40901" y="2751785"/>
              <a:ext cx="2393314" cy="548944"/>
            </a:xfrm>
            <a:prstGeom prst="rect">
              <a:avLst/>
            </a:prstGeom>
          </p:spPr>
        </p:pic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0804" y="1828800"/>
            <a:ext cx="82550" cy="1252855"/>
          </a:xfrm>
          <a:custGeom>
            <a:avLst/>
            <a:gdLst/>
            <a:ahLst/>
            <a:cxnLst/>
            <a:rect l="l" t="t" r="r" b="b"/>
            <a:pathLst>
              <a:path w="82550" h="1252855">
                <a:moveTo>
                  <a:pt x="0" y="1252727"/>
                </a:moveTo>
                <a:lnTo>
                  <a:pt x="82295" y="1252727"/>
                </a:lnTo>
                <a:lnTo>
                  <a:pt x="82295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0804" y="3259835"/>
            <a:ext cx="82550" cy="1248410"/>
          </a:xfrm>
          <a:custGeom>
            <a:avLst/>
            <a:gdLst/>
            <a:ahLst/>
            <a:cxnLst/>
            <a:rect l="l" t="t" r="r" b="b"/>
            <a:pathLst>
              <a:path w="82550" h="1248410">
                <a:moveTo>
                  <a:pt x="0" y="1248156"/>
                </a:moveTo>
                <a:lnTo>
                  <a:pt x="82295" y="1248156"/>
                </a:lnTo>
                <a:lnTo>
                  <a:pt x="82295" y="0"/>
                </a:lnTo>
                <a:lnTo>
                  <a:pt x="0" y="0"/>
                </a:lnTo>
                <a:lnTo>
                  <a:pt x="0" y="1248156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0804" y="4686300"/>
            <a:ext cx="82550" cy="1252855"/>
          </a:xfrm>
          <a:custGeom>
            <a:avLst/>
            <a:gdLst/>
            <a:ahLst/>
            <a:cxnLst/>
            <a:rect l="l" t="t" r="r" b="b"/>
            <a:pathLst>
              <a:path w="82550" h="1252854">
                <a:moveTo>
                  <a:pt x="0" y="1252728"/>
                </a:moveTo>
                <a:lnTo>
                  <a:pt x="82295" y="1252728"/>
                </a:lnTo>
                <a:lnTo>
                  <a:pt x="82295" y="0"/>
                </a:lnTo>
                <a:lnTo>
                  <a:pt x="0" y="0"/>
                </a:lnTo>
                <a:lnTo>
                  <a:pt x="0" y="1252728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05126" y="2299716"/>
            <a:ext cx="2768219" cy="3063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5126" y="3729558"/>
            <a:ext cx="3861054" cy="30662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5126" y="5160264"/>
            <a:ext cx="3709289" cy="3063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3840" y="1963527"/>
            <a:ext cx="905470" cy="9908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9195" y="3523765"/>
            <a:ext cx="692764" cy="70658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03432" y="4913660"/>
            <a:ext cx="711139" cy="711139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2330830" y="222834"/>
            <a:ext cx="7828280" cy="1016000"/>
            <a:chOff x="2330830" y="222834"/>
            <a:chExt cx="7828280" cy="101600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30830" y="222834"/>
              <a:ext cx="7827772" cy="5489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82895" y="689432"/>
              <a:ext cx="2601976" cy="54894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34464" y="2096205"/>
            <a:ext cx="3743577" cy="3560728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0804" y="1828800"/>
            <a:ext cx="82550" cy="914400"/>
          </a:xfrm>
          <a:custGeom>
            <a:avLst/>
            <a:gdLst/>
            <a:ahLst/>
            <a:cxnLst/>
            <a:rect l="l" t="t" r="r" b="b"/>
            <a:pathLst>
              <a:path w="82550" h="914400">
                <a:moveTo>
                  <a:pt x="0" y="914400"/>
                </a:moveTo>
                <a:lnTo>
                  <a:pt x="82295" y="914400"/>
                </a:lnTo>
                <a:lnTo>
                  <a:pt x="82295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0804" y="2921507"/>
            <a:ext cx="82550" cy="914400"/>
          </a:xfrm>
          <a:custGeom>
            <a:avLst/>
            <a:gdLst/>
            <a:ahLst/>
            <a:cxnLst/>
            <a:rect l="l" t="t" r="r" b="b"/>
            <a:pathLst>
              <a:path w="82550" h="914400">
                <a:moveTo>
                  <a:pt x="0" y="914400"/>
                </a:moveTo>
                <a:lnTo>
                  <a:pt x="82295" y="914400"/>
                </a:lnTo>
                <a:lnTo>
                  <a:pt x="82295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0804" y="4014215"/>
            <a:ext cx="82550" cy="914400"/>
          </a:xfrm>
          <a:custGeom>
            <a:avLst/>
            <a:gdLst/>
            <a:ahLst/>
            <a:cxnLst/>
            <a:rect l="l" t="t" r="r" b="b"/>
            <a:pathLst>
              <a:path w="82550" h="914400">
                <a:moveTo>
                  <a:pt x="0" y="914399"/>
                </a:moveTo>
                <a:lnTo>
                  <a:pt x="82295" y="914399"/>
                </a:lnTo>
                <a:lnTo>
                  <a:pt x="82295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60804" y="5106923"/>
            <a:ext cx="82550" cy="914400"/>
          </a:xfrm>
          <a:custGeom>
            <a:avLst/>
            <a:gdLst/>
            <a:ahLst/>
            <a:cxnLst/>
            <a:rect l="l" t="t" r="r" b="b"/>
            <a:pathLst>
              <a:path w="82550" h="914400">
                <a:moveTo>
                  <a:pt x="0" y="914400"/>
                </a:moveTo>
                <a:lnTo>
                  <a:pt x="82295" y="914400"/>
                </a:lnTo>
                <a:lnTo>
                  <a:pt x="82295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05126" y="2130247"/>
            <a:ext cx="2768219" cy="30662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5126" y="3223844"/>
            <a:ext cx="3861054" cy="30662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5126" y="4317441"/>
            <a:ext cx="3368294" cy="30662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05126" y="5411419"/>
            <a:ext cx="3709289" cy="30662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5378" y="1862041"/>
            <a:ext cx="925538" cy="100396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17170" y="3030046"/>
            <a:ext cx="679090" cy="69732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17177" y="4118124"/>
            <a:ext cx="683648" cy="70658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12619" y="5220027"/>
            <a:ext cx="692764" cy="69276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34464" y="2096205"/>
            <a:ext cx="3743577" cy="3560728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2330830" y="222834"/>
            <a:ext cx="7828280" cy="1016000"/>
            <a:chOff x="2330830" y="222834"/>
            <a:chExt cx="7828280" cy="1016000"/>
          </a:xfrm>
        </p:grpSpPr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30830" y="222834"/>
              <a:ext cx="7827772" cy="54894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58513" y="689432"/>
              <a:ext cx="4648962" cy="548944"/>
            </a:xfrm>
            <a:prstGeom prst="rect">
              <a:avLst/>
            </a:prstGeom>
          </p:spPr>
        </p:pic>
      </p:grp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30830" y="222834"/>
            <a:ext cx="7828280" cy="1016000"/>
            <a:chOff x="2330830" y="222834"/>
            <a:chExt cx="7828280" cy="1016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330830" y="222834"/>
              <a:ext cx="7827772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8513" y="689432"/>
              <a:ext cx="4648962" cy="54894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5285" y="2130882"/>
            <a:ext cx="2768218" cy="30662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15285" y="3224479"/>
            <a:ext cx="3860673" cy="30662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15285" y="4318457"/>
            <a:ext cx="3368294" cy="30662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5041" y="1886749"/>
            <a:ext cx="927163" cy="100340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17170" y="3030046"/>
            <a:ext cx="679090" cy="69732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17177" y="4118124"/>
            <a:ext cx="683648" cy="70658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415285" y="5412028"/>
            <a:ext cx="3709289" cy="3063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12619" y="5220027"/>
            <a:ext cx="692764" cy="69276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263640" y="2025395"/>
            <a:ext cx="3895344" cy="3712464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1899666" y="1831085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ln w="7772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899666" y="2923794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4399"/>
                </a:lnTo>
              </a:path>
            </a:pathLst>
          </a:custGeom>
          <a:ln w="7772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899666" y="4016502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ln w="7772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899666" y="5109209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4399"/>
                </a:lnTo>
              </a:path>
            </a:pathLst>
          </a:custGeom>
          <a:ln w="77724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3231" y="3410711"/>
            <a:ext cx="10768584" cy="3657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571110" y="2285060"/>
            <a:ext cx="7193280" cy="1016000"/>
            <a:chOff x="4571110" y="2285060"/>
            <a:chExt cx="7193280" cy="1016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1110" y="2285060"/>
              <a:ext cx="719302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63155" y="2751785"/>
              <a:ext cx="4692523" cy="548944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WPS Presentation</Application>
  <PresentationFormat>On-screen Show (4:3)</PresentationFormat>
  <Paragraphs>47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SimSun</vt:lpstr>
      <vt:lpstr>Wingdings</vt:lpstr>
      <vt:lpstr>Microsoft YaHei</vt:lpstr>
      <vt:lpstr>Arial Unicode MS</vt:lpstr>
      <vt:lpstr>Calibri</vt:lpstr>
      <vt:lpstr>Times New Roman</vt:lpstr>
      <vt:lpstr>Segoe UI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Monson-Haefel</dc:creator>
  <cp:lastModifiedBy>Steve Sam</cp:lastModifiedBy>
  <cp:revision>2</cp:revision>
  <dcterms:created xsi:type="dcterms:W3CDTF">2022-04-03T07:53:06Z</dcterms:created>
  <dcterms:modified xsi:type="dcterms:W3CDTF">2022-04-03T10:16:36Z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2019-10-14T05:30:00Z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2022-04-02T05:30:00Z</vt:filetime>
  </property>
  <property fmtid="{D5CDD505-2E9C-101B-9397-08002B2CF9AE}" pid="5" name="ICV">
    <vt:lpwstr>2108F8DE4D4A44D1A72E1B1BDED36EC3</vt:lpwstr>
  </property>
  <property fmtid="{D5CDD505-2E9C-101B-9397-08002B2CF9AE}" pid="6" name="KSOProductBuildVer">
    <vt:lpwstr>1033-11.2.0.11042</vt:lpwstr>
  </property>
</Properties>
</file>