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7"/>
        <p:guide pos="2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17" y="274320"/>
            <a:ext cx="10978515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56.png"/><Relationship Id="rId22" Type="http://schemas.openxmlformats.org/officeDocument/2006/relationships/image" Target="../media/image55.png"/><Relationship Id="rId21" Type="http://schemas.openxmlformats.org/officeDocument/2006/relationships/image" Target="../media/image54.png"/><Relationship Id="rId20" Type="http://schemas.openxmlformats.org/officeDocument/2006/relationships/image" Target="../media/image53.png"/><Relationship Id="rId2" Type="http://schemas.openxmlformats.org/officeDocument/2006/relationships/image" Target="../media/image34.png"/><Relationship Id="rId19" Type="http://schemas.openxmlformats.org/officeDocument/2006/relationships/image" Target="../media/image52.png"/><Relationship Id="rId18" Type="http://schemas.openxmlformats.org/officeDocument/2006/relationships/image" Target="../media/image51.png"/><Relationship Id="rId17" Type="http://schemas.openxmlformats.org/officeDocument/2006/relationships/image" Target="../media/image50.png"/><Relationship Id="rId16" Type="http://schemas.openxmlformats.org/officeDocument/2006/relationships/image" Target="../media/image49.png"/><Relationship Id="rId15" Type="http://schemas.openxmlformats.org/officeDocument/2006/relationships/image" Target="../media/image48.png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2976372"/>
            <a:ext cx="10768584" cy="365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387" y="2045538"/>
            <a:ext cx="9386062" cy="68610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964387" y="3295853"/>
            <a:ext cx="6747509" cy="855980"/>
            <a:chOff x="964387" y="3295853"/>
            <a:chExt cx="6747509" cy="85598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387" y="3295853"/>
              <a:ext cx="6747002" cy="4300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387" y="3721303"/>
              <a:ext cx="3430270" cy="430072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07891" y="1998588"/>
            <a:ext cx="4361815" cy="3467735"/>
            <a:chOff x="3707891" y="1998588"/>
            <a:chExt cx="4361815" cy="34677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83154" y="1998588"/>
              <a:ext cx="4201063" cy="34675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91" y="3575303"/>
              <a:ext cx="4361688" cy="6675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4487" y="3639311"/>
              <a:ext cx="3959860" cy="525780"/>
            </a:xfrm>
            <a:custGeom>
              <a:avLst/>
              <a:gdLst/>
              <a:ahLst/>
              <a:cxnLst/>
              <a:rect l="l" t="t" r="r" b="b"/>
              <a:pathLst>
                <a:path w="3959859" h="525779">
                  <a:moveTo>
                    <a:pt x="3959352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3959352" y="525780"/>
                  </a:lnTo>
                  <a:lnTo>
                    <a:pt x="3959352" y="0"/>
                  </a:lnTo>
                  <a:close/>
                </a:path>
              </a:pathLst>
            </a:custGeom>
            <a:solidFill>
              <a:srgbClr val="454545">
                <a:alpha val="6392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249794" y="3598621"/>
            <a:ext cx="722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75" dirty="0">
                <a:solidFill>
                  <a:srgbClr val="EF5A28"/>
                </a:solidFill>
                <a:latin typeface="Segoe UI Emoji" panose="020B0502040204020203"/>
                <a:cs typeface="Segoe UI Emoji" panose="020B0502040204020203"/>
              </a:rPr>
              <a:t>✔️</a:t>
            </a:r>
            <a:endParaRPr sz="4000">
              <a:latin typeface="Segoe UI Emoji" panose="020B0502040204020203"/>
              <a:cs typeface="Segoe UI Emoj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1096" y="582498"/>
            <a:ext cx="4106418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032758" y="2261311"/>
            <a:ext cx="1139825" cy="3004185"/>
            <a:chOff x="4032758" y="2261311"/>
            <a:chExt cx="1139825" cy="30041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758" y="2261311"/>
              <a:ext cx="1139774" cy="3066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9171" y="2568193"/>
              <a:ext cx="640079" cy="306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0126" y="3771341"/>
              <a:ext cx="585622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7304" y="3166567"/>
              <a:ext cx="518160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4190" y="4388815"/>
              <a:ext cx="591312" cy="3066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4886" y="4958791"/>
              <a:ext cx="615696" cy="30662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45849" y="1245976"/>
            <a:ext cx="2586355" cy="2046605"/>
            <a:chOff x="445849" y="1245976"/>
            <a:chExt cx="2586355" cy="204660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849" y="1245976"/>
              <a:ext cx="2585948" cy="20463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256" y="1432255"/>
              <a:ext cx="480517" cy="3066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9362" y="1417904"/>
              <a:ext cx="480060" cy="3066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8881" y="2607513"/>
              <a:ext cx="463295" cy="2426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8534" y="2270760"/>
              <a:ext cx="463296" cy="2423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9583" y="2959557"/>
              <a:ext cx="402335" cy="2426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78534" y="1907794"/>
              <a:ext cx="463702" cy="2423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7028" y="2148840"/>
              <a:ext cx="489203" cy="4892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7884" y="2496312"/>
              <a:ext cx="489203" cy="48920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45849" y="3751432"/>
            <a:ext cx="2601595" cy="2064385"/>
            <a:chOff x="445849" y="3751432"/>
            <a:chExt cx="2601595" cy="206438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5849" y="3751432"/>
              <a:ext cx="2585948" cy="20463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7791" y="3869766"/>
              <a:ext cx="480517" cy="3066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66416" y="3869766"/>
              <a:ext cx="480517" cy="30662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9872" y="5469331"/>
              <a:ext cx="463295" cy="2423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6350" y="4748529"/>
              <a:ext cx="463295" cy="2423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37713" y="4397959"/>
              <a:ext cx="481584" cy="2426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52700" y="5103621"/>
              <a:ext cx="463702" cy="2423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73451" y="4645151"/>
              <a:ext cx="489204" cy="4846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68879" y="5330951"/>
              <a:ext cx="484631" cy="484631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99432" y="2212848"/>
            <a:ext cx="2432304" cy="24323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8032" y="550494"/>
            <a:ext cx="623633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9555" y="4818888"/>
            <a:ext cx="2117217" cy="3063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67410" y="559435"/>
          <a:ext cx="10457180" cy="573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48925" imgH="5734050" progId="Paint.Picture">
                  <p:embed/>
                </p:oleObj>
              </mc:Choice>
              <mc:Fallback>
                <p:oleObj name="" r:id="rId1" imgW="10448925" imgH="57340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7410" y="559435"/>
                        <a:ext cx="10457180" cy="573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54752" y="2214702"/>
            <a:ext cx="4518660" cy="366395"/>
            <a:chOff x="5254752" y="2214702"/>
            <a:chExt cx="4518660" cy="36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4752" y="2214702"/>
              <a:ext cx="1115161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0554" y="2214702"/>
              <a:ext cx="317690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3352" y="2214702"/>
              <a:ext cx="480059" cy="3660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79796" y="2709748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0785" y="2658440"/>
            <a:ext cx="4035044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80785" y="3097733"/>
            <a:ext cx="3404616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0785" y="3541471"/>
            <a:ext cx="250240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80785" y="3985209"/>
            <a:ext cx="2366644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995" y="1948891"/>
            <a:ext cx="2382520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400044" y="2285060"/>
            <a:ext cx="8371205" cy="1016000"/>
            <a:chOff x="3400044" y="2285060"/>
            <a:chExt cx="8371205" cy="101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0044" y="2285060"/>
              <a:ext cx="837120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3155" y="2751785"/>
              <a:ext cx="4692523" cy="548944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21340" y="1862920"/>
            <a:ext cx="2354754" cy="23591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701" y="1505407"/>
            <a:ext cx="1900936" cy="306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892" y="1881144"/>
            <a:ext cx="2359188" cy="23547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0458" y="550494"/>
            <a:ext cx="5546597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3884" y="4615138"/>
            <a:ext cx="2382238" cy="9421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8867" y="4624435"/>
            <a:ext cx="2386674" cy="94638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840" y="1371600"/>
            <a:ext cx="2131060" cy="446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21340" y="1862920"/>
            <a:ext cx="2354754" cy="23591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32241" y="1505407"/>
            <a:ext cx="1473200" cy="306705"/>
            <a:chOff x="8532241" y="1505407"/>
            <a:chExt cx="1473200" cy="306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241" y="1505407"/>
              <a:ext cx="812355" cy="306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9278" y="1505407"/>
              <a:ext cx="795896" cy="30662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3701" y="1505407"/>
            <a:ext cx="1900936" cy="3066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8892" y="1881144"/>
            <a:ext cx="2359188" cy="23547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1314" y="550494"/>
            <a:ext cx="5570601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3884" y="4615138"/>
            <a:ext cx="2382238" cy="94213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65758" y="2751785"/>
            <a:ext cx="10290810" cy="549275"/>
            <a:chOff x="1365758" y="2751785"/>
            <a:chExt cx="10290810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5758" y="2751785"/>
              <a:ext cx="5831204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3791" y="2751785"/>
              <a:ext cx="4692777" cy="548944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8660" y="1862920"/>
            <a:ext cx="2359188" cy="23591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245" y="4758182"/>
            <a:ext cx="2122043" cy="306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0215" y="4758182"/>
            <a:ext cx="1900936" cy="306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60800" y="1862920"/>
            <a:ext cx="2359188" cy="23591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0458" y="550494"/>
            <a:ext cx="5546597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3410711"/>
            <a:ext cx="10768584" cy="365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812925" y="2751785"/>
            <a:ext cx="9843135" cy="549275"/>
            <a:chOff x="1812925" y="2751785"/>
            <a:chExt cx="9843135" cy="54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2925" y="2751785"/>
              <a:ext cx="538429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3155" y="2751785"/>
              <a:ext cx="4692523" cy="548944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07891" y="1998588"/>
            <a:ext cx="4361815" cy="3467735"/>
            <a:chOff x="3707891" y="1998588"/>
            <a:chExt cx="4361815" cy="34677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83154" y="1998588"/>
              <a:ext cx="4201063" cy="34675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91" y="3575303"/>
              <a:ext cx="4361688" cy="6675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4487" y="3639311"/>
              <a:ext cx="3959860" cy="525780"/>
            </a:xfrm>
            <a:custGeom>
              <a:avLst/>
              <a:gdLst/>
              <a:ahLst/>
              <a:cxnLst/>
              <a:rect l="l" t="t" r="r" b="b"/>
              <a:pathLst>
                <a:path w="3959859" h="525779">
                  <a:moveTo>
                    <a:pt x="3959352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3959352" y="525780"/>
                  </a:lnTo>
                  <a:lnTo>
                    <a:pt x="3959352" y="0"/>
                  </a:lnTo>
                  <a:close/>
                </a:path>
              </a:pathLst>
            </a:custGeom>
            <a:solidFill>
              <a:srgbClr val="454545">
                <a:alpha val="6392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249794" y="3598621"/>
            <a:ext cx="722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75" dirty="0">
                <a:solidFill>
                  <a:srgbClr val="EF5A28"/>
                </a:solidFill>
                <a:latin typeface="Segoe UI Emoji" panose="020B0502040204020203"/>
                <a:cs typeface="Segoe UI Emoji" panose="020B0502040204020203"/>
              </a:rPr>
              <a:t>✔️</a:t>
            </a:r>
            <a:endParaRPr sz="4000">
              <a:latin typeface="Segoe UI Emoji" panose="020B0502040204020203"/>
              <a:cs typeface="Segoe UI Emoj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1953" y="582498"/>
            <a:ext cx="4125849" cy="54894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On-screen Show (4:3)</PresentationFormat>
  <Paragraphs>33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Segoe UI</vt:lpstr>
      <vt:lpstr>Segoe UI Emoji</vt:lpstr>
      <vt:lpstr>Microsoft YaHei</vt:lpstr>
      <vt:lpstr>Arial Unicode MS</vt:lpstr>
      <vt:lpstr>Calibri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Monson-Haefel</dc:creator>
  <cp:lastModifiedBy>Steve Sam</cp:lastModifiedBy>
  <cp:revision>4</cp:revision>
  <dcterms:created xsi:type="dcterms:W3CDTF">2022-04-03T15:16:36Z</dcterms:created>
  <dcterms:modified xsi:type="dcterms:W3CDTF">2022-04-03T16:11:33Z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2022-04-02T05:30:00Z</vt:filetime>
  </property>
  <property fmtid="{D5CDD505-2E9C-101B-9397-08002B2CF9AE}" pid="5" name="ICV">
    <vt:lpwstr>78C5466EF2FB4A169E7D3AF8C23431B0</vt:lpwstr>
  </property>
  <property fmtid="{D5CDD505-2E9C-101B-9397-08002B2CF9AE}" pid="6" name="KSOProductBuildVer">
    <vt:lpwstr>1033-11.2.0.11042</vt:lpwstr>
  </property>
</Properties>
</file>