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5054600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1744979"/>
            <a:ext cx="7188200" cy="406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436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3683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9707" y="249427"/>
            <a:ext cx="681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061971"/>
            <a:ext cx="1014857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7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000" spc="712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add1Package(float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 d)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boolean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hasCargoSpace(float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handleNoSpace()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929132"/>
            <a:ext cx="297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1371091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2322067"/>
            <a:ext cx="6207125" cy="12846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25425" indent="-288925">
              <a:lnSpc>
                <a:spcPct val="101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13" y="4187444"/>
            <a:ext cx="6545580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4640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481" y="2300732"/>
            <a:ext cx="2727960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532765" algn="r">
              <a:lnSpc>
                <a:spcPts val="4300"/>
              </a:lnSpc>
              <a:spcBef>
                <a:spcPts val="20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859" y="1552955"/>
            <a:ext cx="444563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3098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fly(Flight f)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if(canAccept(f))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071880" indent="30480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4905755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4" y="4886450"/>
            <a:ext cx="1363345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8960" y="4906301"/>
            <a:ext cx="41154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3759" y="4906301"/>
            <a:ext cx="1530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286755"/>
            <a:ext cx="111506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{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System.out.println("Can't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accept");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958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Pilot.java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9989" y="1020853"/>
            <a:ext cx="4597400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>
                <a:solidFill>
                  <a:srgbClr val="F05A28"/>
                </a:solidFill>
              </a:rPr>
              <a:t>abstract</a:t>
            </a:r>
            <a:r>
              <a:rPr spc="-28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class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Pilot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315" y="517651"/>
            <a:ext cx="6579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CargoOnlyPilot.java</a:t>
            </a:r>
            <a:endParaRPr spc="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CargoOnlyPilot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25952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.getPassengers(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9552" y="2481943"/>
            <a:ext cx="5932805" cy="4376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40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FullLicensePilot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 marR="30651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88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1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16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FullLicensePilot.java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913380"/>
            <a:ext cx="590359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5471" y="2575052"/>
            <a:ext cx="293941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2068195" algn="r">
              <a:lnSpc>
                <a:spcPts val="43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0069" y="1828800"/>
            <a:ext cx="2362260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3469" y="4457248"/>
            <a:ext cx="477583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70" marR="5080" indent="-52705" algn="just">
              <a:lnSpc>
                <a:spcPct val="127000"/>
              </a:lnSpc>
              <a:spcBef>
                <a:spcPts val="12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2819" y="4457248"/>
            <a:ext cx="471805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3407" y="517651"/>
            <a:ext cx="6116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857755"/>
            <a:ext cx="566483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class</a:t>
            </a:r>
            <a:r>
              <a:rPr spc="-25" dirty="0"/>
              <a:t> </a:t>
            </a:r>
            <a:r>
              <a:rPr spc="-5" dirty="0">
                <a:solidFill>
                  <a:srgbClr val="FFFFFF"/>
                </a:solidFill>
              </a:rPr>
              <a:t>Flight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6865" marR="1529080">
              <a:lnSpc>
                <a:spcPct val="175000"/>
              </a:lnSpc>
              <a:tabLst>
                <a:tab pos="3212465" algn="l"/>
              </a:tabLst>
            </a:pPr>
            <a:r>
              <a:rPr spc="-5" dirty="0"/>
              <a:t>private int flightNumber; </a:t>
            </a:r>
            <a:r>
              <a:rPr spc="-1190" dirty="0"/>
              <a:t> </a:t>
            </a:r>
            <a:r>
              <a:rPr spc="-5" dirty="0"/>
              <a:t>public Flight()</a:t>
            </a:r>
            <a:r>
              <a:rPr dirty="0"/>
              <a:t> {	}</a:t>
            </a:r>
            <a:endParaRPr dirty="0"/>
          </a:p>
          <a:p>
            <a:pPr marL="622300" marR="5080" indent="-304800">
              <a:lnSpc>
                <a:spcPct val="175000"/>
              </a:lnSpc>
            </a:pPr>
            <a:r>
              <a:rPr spc="-5" dirty="0"/>
              <a:t>public Flight(int flightNumber)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this.flightNumber</a:t>
            </a:r>
            <a:r>
              <a:rPr spc="-45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spc="-5" dirty="0"/>
              <a:t>flightNumber;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45247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81598" y="1600326"/>
            <a:ext cx="462343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82" y="3473196"/>
            <a:ext cx="50546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8769" y="3893820"/>
            <a:ext cx="5207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explicit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4750" y="5208054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8" y="0"/>
                </a:moveTo>
                <a:lnTo>
                  <a:pt x="321703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3" y="353246"/>
                </a:lnTo>
                <a:lnTo>
                  <a:pt x="604758" y="629164"/>
                </a:lnTo>
                <a:lnTo>
                  <a:pt x="643408" y="589513"/>
                </a:lnTo>
                <a:lnTo>
                  <a:pt x="361367" y="314582"/>
                </a:lnTo>
                <a:lnTo>
                  <a:pt x="643408" y="39651"/>
                </a:lnTo>
                <a:lnTo>
                  <a:pt x="604758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br>
              <a:rPr dirty="0"/>
            </a:b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230" marR="5080" indent="-30416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000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316230" marR="5080" indent="-304165">
              <a:lnSpc>
                <a:spcPct val="175000"/>
              </a:lnSpc>
            </a:pPr>
            <a:r>
              <a:rPr lang="en-US"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r>
              <a:rPr spc="-1190" dirty="0"/>
              <a:t> </a:t>
            </a:r>
            <a:br>
              <a:rPr spc="-1190" dirty="0"/>
            </a:b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1010" marR="5080" indent="-4489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1190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461010" marR="5080" indent="-448945">
              <a:lnSpc>
                <a:spcPct val="175000"/>
              </a:lnSpc>
            </a:pP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2391155"/>
            <a:ext cx="6273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CargoFlight()</a:t>
            </a:r>
            <a:r>
              <a:rPr spc="-30" dirty="0"/>
              <a:t> </a:t>
            </a:r>
            <a:r>
              <a:rPr dirty="0"/>
              <a:t>{</a:t>
            </a:r>
            <a:r>
              <a:rPr spc="-30" dirty="0"/>
              <a:t> </a:t>
            </a:r>
            <a:r>
              <a:rPr dirty="0"/>
              <a:t>}</a:t>
            </a:r>
            <a:endParaRPr dirty="0"/>
          </a:p>
          <a:p>
            <a:pPr marL="317500" marR="5080" indent="-304800">
              <a:lnSpc>
                <a:spcPct val="175000"/>
              </a:lnSpc>
            </a:pPr>
            <a:r>
              <a:rPr spc="-5" dirty="0"/>
              <a:t>public CargoFlight(float maxCargoSpace) </a:t>
            </a:r>
            <a:r>
              <a:rPr dirty="0"/>
              <a:t>{ </a:t>
            </a:r>
            <a:br>
              <a:rPr dirty="0"/>
            </a:br>
            <a:r>
              <a:rPr spc="-1190" dirty="0"/>
              <a:t> </a:t>
            </a:r>
            <a:r>
              <a:rPr spc="-5" dirty="0"/>
              <a:t>this.maxCargoSpace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maxCargoSpace;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39913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08863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131" y="3450747"/>
            <a:ext cx="461264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4019459"/>
            <a:ext cx="4996815" cy="78613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8658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939284"/>
            <a:ext cx="4902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1540" y="2437663"/>
            <a:ext cx="3258820" cy="400685"/>
          </a:xfrm>
          <a:custGeom>
            <a:avLst/>
            <a:gdLst/>
            <a:ahLst/>
            <a:cxnLst/>
            <a:rect l="l" t="t" r="r" b="b"/>
            <a:pathLst>
              <a:path w="3258820" h="400685">
                <a:moveTo>
                  <a:pt x="3258766" y="0"/>
                </a:moveTo>
                <a:lnTo>
                  <a:pt x="0" y="0"/>
                </a:lnTo>
                <a:lnTo>
                  <a:pt x="0" y="400109"/>
                </a:lnTo>
                <a:lnTo>
                  <a:pt x="3258766" y="400109"/>
                </a:lnTo>
                <a:lnTo>
                  <a:pt x="32587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4704715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64338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45039" y="2837773"/>
            <a:ext cx="1006475" cy="697230"/>
          </a:xfrm>
          <a:custGeom>
            <a:avLst/>
            <a:gdLst/>
            <a:ahLst/>
            <a:cxnLst/>
            <a:rect l="l" t="t" r="r" b="b"/>
            <a:pathLst>
              <a:path w="1006475" h="697229">
                <a:moveTo>
                  <a:pt x="68289" y="528725"/>
                </a:moveTo>
                <a:lnTo>
                  <a:pt x="36774" y="541595"/>
                </a:lnTo>
                <a:lnTo>
                  <a:pt x="12721" y="565683"/>
                </a:lnTo>
                <a:lnTo>
                  <a:pt x="206" y="596070"/>
                </a:lnTo>
                <a:lnTo>
                  <a:pt x="0" y="628933"/>
                </a:lnTo>
                <a:lnTo>
                  <a:pt x="12869" y="660448"/>
                </a:lnTo>
                <a:lnTo>
                  <a:pt x="36957" y="684501"/>
                </a:lnTo>
                <a:lnTo>
                  <a:pt x="67345" y="697015"/>
                </a:lnTo>
                <a:lnTo>
                  <a:pt x="100207" y="697223"/>
                </a:lnTo>
                <a:lnTo>
                  <a:pt x="131722" y="684353"/>
                </a:lnTo>
                <a:lnTo>
                  <a:pt x="155776" y="660265"/>
                </a:lnTo>
                <a:lnTo>
                  <a:pt x="165453" y="636766"/>
                </a:lnTo>
                <a:lnTo>
                  <a:pt x="100073" y="636766"/>
                </a:lnTo>
                <a:lnTo>
                  <a:pt x="68423" y="589180"/>
                </a:lnTo>
                <a:lnTo>
                  <a:pt x="134999" y="544901"/>
                </a:lnTo>
                <a:lnTo>
                  <a:pt x="131539" y="541447"/>
                </a:lnTo>
                <a:lnTo>
                  <a:pt x="101152" y="528932"/>
                </a:lnTo>
                <a:lnTo>
                  <a:pt x="68289" y="528725"/>
                </a:lnTo>
                <a:close/>
              </a:path>
              <a:path w="1006475" h="697229">
                <a:moveTo>
                  <a:pt x="134999" y="544901"/>
                </a:moveTo>
                <a:lnTo>
                  <a:pt x="68423" y="589180"/>
                </a:lnTo>
                <a:lnTo>
                  <a:pt x="100073" y="636766"/>
                </a:lnTo>
                <a:lnTo>
                  <a:pt x="166648" y="592487"/>
                </a:lnTo>
                <a:lnTo>
                  <a:pt x="155627" y="565500"/>
                </a:lnTo>
                <a:lnTo>
                  <a:pt x="134999" y="544901"/>
                </a:lnTo>
                <a:close/>
              </a:path>
              <a:path w="1006475" h="697229">
                <a:moveTo>
                  <a:pt x="166648" y="592487"/>
                </a:moveTo>
                <a:lnTo>
                  <a:pt x="100073" y="636766"/>
                </a:lnTo>
                <a:lnTo>
                  <a:pt x="165453" y="636766"/>
                </a:lnTo>
                <a:lnTo>
                  <a:pt x="168290" y="629877"/>
                </a:lnTo>
                <a:lnTo>
                  <a:pt x="168497" y="597014"/>
                </a:lnTo>
                <a:lnTo>
                  <a:pt x="166648" y="592487"/>
                </a:lnTo>
                <a:close/>
              </a:path>
              <a:path w="1006475" h="697229">
                <a:moveTo>
                  <a:pt x="847299" y="71154"/>
                </a:moveTo>
                <a:lnTo>
                  <a:pt x="134999" y="544901"/>
                </a:lnTo>
                <a:lnTo>
                  <a:pt x="155627" y="565500"/>
                </a:lnTo>
                <a:lnTo>
                  <a:pt x="166648" y="592487"/>
                </a:lnTo>
                <a:lnTo>
                  <a:pt x="878949" y="118741"/>
                </a:lnTo>
                <a:lnTo>
                  <a:pt x="847299" y="71154"/>
                </a:lnTo>
                <a:close/>
              </a:path>
              <a:path w="1006475" h="697229">
                <a:moveTo>
                  <a:pt x="974186" y="55330"/>
                </a:moveTo>
                <a:lnTo>
                  <a:pt x="871092" y="55330"/>
                </a:lnTo>
                <a:lnTo>
                  <a:pt x="902742" y="102916"/>
                </a:lnTo>
                <a:lnTo>
                  <a:pt x="878949" y="118741"/>
                </a:lnTo>
                <a:lnTo>
                  <a:pt x="910598" y="166326"/>
                </a:lnTo>
                <a:lnTo>
                  <a:pt x="974186" y="55330"/>
                </a:lnTo>
                <a:close/>
              </a:path>
              <a:path w="1006475" h="697229">
                <a:moveTo>
                  <a:pt x="871092" y="55330"/>
                </a:moveTo>
                <a:lnTo>
                  <a:pt x="847299" y="71154"/>
                </a:lnTo>
                <a:lnTo>
                  <a:pt x="878949" y="118741"/>
                </a:lnTo>
                <a:lnTo>
                  <a:pt x="902742" y="102916"/>
                </a:lnTo>
                <a:lnTo>
                  <a:pt x="871092" y="55330"/>
                </a:lnTo>
                <a:close/>
              </a:path>
              <a:path w="1006475" h="697229">
                <a:moveTo>
                  <a:pt x="1005884" y="0"/>
                </a:moveTo>
                <a:lnTo>
                  <a:pt x="815650" y="23568"/>
                </a:lnTo>
                <a:lnTo>
                  <a:pt x="847299" y="71154"/>
                </a:lnTo>
                <a:lnTo>
                  <a:pt x="871092" y="55330"/>
                </a:lnTo>
                <a:lnTo>
                  <a:pt x="974186" y="55330"/>
                </a:lnTo>
                <a:lnTo>
                  <a:pt x="100588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939284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5472684"/>
            <a:ext cx="490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3131" y="4880639"/>
            <a:ext cx="2122170" cy="464820"/>
          </a:xfrm>
          <a:custGeom>
            <a:avLst/>
            <a:gdLst/>
            <a:ahLst/>
            <a:cxnLst/>
            <a:rect l="l" t="t" r="r" b="b"/>
            <a:pathLst>
              <a:path w="2122170" h="464820">
                <a:moveTo>
                  <a:pt x="0" y="0"/>
                </a:moveTo>
                <a:lnTo>
                  <a:pt x="2122035" y="0"/>
                </a:lnTo>
                <a:lnTo>
                  <a:pt x="2122035" y="464636"/>
                </a:lnTo>
                <a:lnTo>
                  <a:pt x="0" y="464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29081" y="4912092"/>
            <a:ext cx="141160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59440" y="5026550"/>
            <a:ext cx="1169670" cy="172720"/>
          </a:xfrm>
          <a:custGeom>
            <a:avLst/>
            <a:gdLst/>
            <a:ahLst/>
            <a:cxnLst/>
            <a:rect l="l" t="t" r="r" b="b"/>
            <a:pathLst>
              <a:path w="1169670" h="172720">
                <a:moveTo>
                  <a:pt x="85661" y="680"/>
                </a:moveTo>
                <a:lnTo>
                  <a:pt x="52298" y="7442"/>
                </a:lnTo>
                <a:lnTo>
                  <a:pt x="25063" y="25834"/>
                </a:lnTo>
                <a:lnTo>
                  <a:pt x="6711" y="53097"/>
                </a:lnTo>
                <a:lnTo>
                  <a:pt x="0" y="86470"/>
                </a:lnTo>
                <a:lnTo>
                  <a:pt x="6761" y="119833"/>
                </a:lnTo>
                <a:lnTo>
                  <a:pt x="25153" y="147068"/>
                </a:lnTo>
                <a:lnTo>
                  <a:pt x="52416" y="165419"/>
                </a:lnTo>
                <a:lnTo>
                  <a:pt x="85789" y="172130"/>
                </a:lnTo>
                <a:lnTo>
                  <a:pt x="119152" y="165369"/>
                </a:lnTo>
                <a:lnTo>
                  <a:pt x="146387" y="146977"/>
                </a:lnTo>
                <a:lnTo>
                  <a:pt x="164738" y="119715"/>
                </a:lnTo>
                <a:lnTo>
                  <a:pt x="165690" y="114980"/>
                </a:lnTo>
                <a:lnTo>
                  <a:pt x="85746" y="114980"/>
                </a:lnTo>
                <a:lnTo>
                  <a:pt x="85703" y="57830"/>
                </a:lnTo>
                <a:lnTo>
                  <a:pt x="165659" y="57771"/>
                </a:lnTo>
                <a:lnTo>
                  <a:pt x="164688" y="52979"/>
                </a:lnTo>
                <a:lnTo>
                  <a:pt x="146296" y="25744"/>
                </a:lnTo>
                <a:lnTo>
                  <a:pt x="119034" y="7393"/>
                </a:lnTo>
                <a:lnTo>
                  <a:pt x="85661" y="680"/>
                </a:lnTo>
                <a:close/>
              </a:path>
              <a:path w="1169670" h="172720">
                <a:moveTo>
                  <a:pt x="1112597" y="57128"/>
                </a:moveTo>
                <a:lnTo>
                  <a:pt x="1026744" y="57128"/>
                </a:lnTo>
                <a:lnTo>
                  <a:pt x="1026787" y="114278"/>
                </a:lnTo>
                <a:lnTo>
                  <a:pt x="998212" y="114299"/>
                </a:lnTo>
                <a:lnTo>
                  <a:pt x="998255" y="171448"/>
                </a:lnTo>
                <a:lnTo>
                  <a:pt x="1169640" y="85596"/>
                </a:lnTo>
                <a:lnTo>
                  <a:pt x="1112597" y="57128"/>
                </a:lnTo>
                <a:close/>
              </a:path>
              <a:path w="1169670" h="172720">
                <a:moveTo>
                  <a:pt x="165659" y="57771"/>
                </a:moveTo>
                <a:lnTo>
                  <a:pt x="85703" y="57830"/>
                </a:lnTo>
                <a:lnTo>
                  <a:pt x="85746" y="114980"/>
                </a:lnTo>
                <a:lnTo>
                  <a:pt x="165702" y="114921"/>
                </a:lnTo>
                <a:lnTo>
                  <a:pt x="171450" y="86342"/>
                </a:lnTo>
                <a:lnTo>
                  <a:pt x="165659" y="57771"/>
                </a:lnTo>
                <a:close/>
              </a:path>
              <a:path w="1169670" h="172720">
                <a:moveTo>
                  <a:pt x="165702" y="114921"/>
                </a:moveTo>
                <a:lnTo>
                  <a:pt x="85746" y="114980"/>
                </a:lnTo>
                <a:lnTo>
                  <a:pt x="165690" y="114980"/>
                </a:lnTo>
                <a:close/>
              </a:path>
              <a:path w="1169670" h="172720">
                <a:moveTo>
                  <a:pt x="998170" y="57149"/>
                </a:moveTo>
                <a:lnTo>
                  <a:pt x="165659" y="57771"/>
                </a:lnTo>
                <a:lnTo>
                  <a:pt x="171298" y="85596"/>
                </a:lnTo>
                <a:lnTo>
                  <a:pt x="171424" y="86470"/>
                </a:lnTo>
                <a:lnTo>
                  <a:pt x="165702" y="114921"/>
                </a:lnTo>
                <a:lnTo>
                  <a:pt x="998212" y="114299"/>
                </a:lnTo>
                <a:lnTo>
                  <a:pt x="998170" y="57149"/>
                </a:lnTo>
                <a:close/>
              </a:path>
              <a:path w="1169670" h="172720">
                <a:moveTo>
                  <a:pt x="1026744" y="57128"/>
                </a:moveTo>
                <a:lnTo>
                  <a:pt x="998170" y="57149"/>
                </a:lnTo>
                <a:lnTo>
                  <a:pt x="998212" y="114299"/>
                </a:lnTo>
                <a:lnTo>
                  <a:pt x="1026787" y="114278"/>
                </a:lnTo>
                <a:lnTo>
                  <a:pt x="1026744" y="57128"/>
                </a:lnTo>
                <a:close/>
              </a:path>
              <a:path w="1169670" h="172720">
                <a:moveTo>
                  <a:pt x="998127" y="0"/>
                </a:moveTo>
                <a:lnTo>
                  <a:pt x="998170" y="57149"/>
                </a:lnTo>
                <a:lnTo>
                  <a:pt x="1112597" y="57128"/>
                </a:lnTo>
                <a:lnTo>
                  <a:pt x="99812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cfBig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CargoFlight(5000.0f);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5420450"/>
            <a:ext cx="494792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3324" y="6251544"/>
            <a:ext cx="140271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2425" y="5800421"/>
            <a:ext cx="991235" cy="651510"/>
          </a:xfrm>
          <a:custGeom>
            <a:avLst/>
            <a:gdLst/>
            <a:ahLst/>
            <a:cxnLst/>
            <a:rect l="l" t="t" r="r" b="b"/>
            <a:pathLst>
              <a:path w="991234" h="651510">
                <a:moveTo>
                  <a:pt x="830370" y="584526"/>
                </a:moveTo>
                <a:lnTo>
                  <a:pt x="800076" y="632987"/>
                </a:lnTo>
                <a:lnTo>
                  <a:pt x="990899" y="651178"/>
                </a:lnTo>
                <a:lnTo>
                  <a:pt x="959430" y="599674"/>
                </a:lnTo>
                <a:lnTo>
                  <a:pt x="854601" y="599674"/>
                </a:lnTo>
                <a:lnTo>
                  <a:pt x="830370" y="584526"/>
                </a:lnTo>
                <a:close/>
              </a:path>
              <a:path w="991234" h="651510">
                <a:moveTo>
                  <a:pt x="860664" y="536066"/>
                </a:moveTo>
                <a:lnTo>
                  <a:pt x="830370" y="584526"/>
                </a:lnTo>
                <a:lnTo>
                  <a:pt x="854601" y="599674"/>
                </a:lnTo>
                <a:lnTo>
                  <a:pt x="884894" y="551213"/>
                </a:lnTo>
                <a:lnTo>
                  <a:pt x="860664" y="536066"/>
                </a:lnTo>
                <a:close/>
              </a:path>
              <a:path w="991234" h="651510">
                <a:moveTo>
                  <a:pt x="890958" y="487606"/>
                </a:moveTo>
                <a:lnTo>
                  <a:pt x="860664" y="536066"/>
                </a:lnTo>
                <a:lnTo>
                  <a:pt x="884894" y="551213"/>
                </a:lnTo>
                <a:lnTo>
                  <a:pt x="854601" y="599674"/>
                </a:lnTo>
                <a:lnTo>
                  <a:pt x="959430" y="599674"/>
                </a:lnTo>
                <a:lnTo>
                  <a:pt x="890958" y="487606"/>
                </a:lnTo>
                <a:close/>
              </a:path>
              <a:path w="991234" h="651510">
                <a:moveTo>
                  <a:pt x="167611" y="102818"/>
                </a:moveTo>
                <a:lnTo>
                  <a:pt x="157356" y="130106"/>
                </a:lnTo>
                <a:lnTo>
                  <a:pt x="137317" y="151278"/>
                </a:lnTo>
                <a:lnTo>
                  <a:pt x="830370" y="584526"/>
                </a:lnTo>
                <a:lnTo>
                  <a:pt x="860664" y="536066"/>
                </a:lnTo>
                <a:lnTo>
                  <a:pt x="167611" y="102818"/>
                </a:lnTo>
                <a:close/>
              </a:path>
              <a:path w="991234" h="651510">
                <a:moveTo>
                  <a:pt x="98241" y="0"/>
                </a:moveTo>
                <a:lnTo>
                  <a:pt x="65397" y="1134"/>
                </a:lnTo>
                <a:lnTo>
                  <a:pt x="35375" y="14501"/>
                </a:lnTo>
                <a:lnTo>
                  <a:pt x="11975" y="39224"/>
                </a:lnTo>
                <a:lnTo>
                  <a:pt x="0" y="71090"/>
                </a:lnTo>
                <a:lnTo>
                  <a:pt x="1134" y="103934"/>
                </a:lnTo>
                <a:lnTo>
                  <a:pt x="14501" y="133956"/>
                </a:lnTo>
                <a:lnTo>
                  <a:pt x="39224" y="157356"/>
                </a:lnTo>
                <a:lnTo>
                  <a:pt x="71089" y="169331"/>
                </a:lnTo>
                <a:lnTo>
                  <a:pt x="103933" y="168197"/>
                </a:lnTo>
                <a:lnTo>
                  <a:pt x="133956" y="154830"/>
                </a:lnTo>
                <a:lnTo>
                  <a:pt x="137317" y="151278"/>
                </a:lnTo>
                <a:lnTo>
                  <a:pt x="69519" y="108895"/>
                </a:lnTo>
                <a:lnTo>
                  <a:pt x="99812" y="60435"/>
                </a:lnTo>
                <a:lnTo>
                  <a:pt x="165988" y="60435"/>
                </a:lnTo>
                <a:lnTo>
                  <a:pt x="154830" y="35375"/>
                </a:lnTo>
                <a:lnTo>
                  <a:pt x="130107" y="11975"/>
                </a:lnTo>
                <a:lnTo>
                  <a:pt x="98241" y="0"/>
                </a:lnTo>
                <a:close/>
              </a:path>
              <a:path w="991234" h="651510">
                <a:moveTo>
                  <a:pt x="99812" y="60435"/>
                </a:moveTo>
                <a:lnTo>
                  <a:pt x="69519" y="108895"/>
                </a:lnTo>
                <a:lnTo>
                  <a:pt x="137317" y="151278"/>
                </a:lnTo>
                <a:lnTo>
                  <a:pt x="157356" y="130106"/>
                </a:lnTo>
                <a:lnTo>
                  <a:pt x="167611" y="102818"/>
                </a:lnTo>
                <a:lnTo>
                  <a:pt x="99812" y="60435"/>
                </a:lnTo>
                <a:close/>
              </a:path>
              <a:path w="991234" h="651510">
                <a:moveTo>
                  <a:pt x="165988" y="60435"/>
                </a:moveTo>
                <a:lnTo>
                  <a:pt x="99812" y="60435"/>
                </a:lnTo>
                <a:lnTo>
                  <a:pt x="167611" y="102818"/>
                </a:lnTo>
                <a:lnTo>
                  <a:pt x="169331" y="98241"/>
                </a:lnTo>
                <a:lnTo>
                  <a:pt x="168197" y="65397"/>
                </a:lnTo>
                <a:lnTo>
                  <a:pt x="165988" y="6043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373883"/>
            <a:ext cx="5267325" cy="1357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76147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121155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075179"/>
            <a:ext cx="46234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3556507"/>
            <a:ext cx="4462780" cy="23876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8392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64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81276"/>
            <a:ext cx="566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187700"/>
            <a:ext cx="6351905" cy="17995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3666" y="511555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813" y="1907539"/>
            <a:ext cx="6710680" cy="3354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overridden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437" y="3018193"/>
            <a:ext cx="3425824" cy="12359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678180"/>
            <a:ext cx="65106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public class </a:t>
            </a:r>
            <a:r>
              <a:rPr spc="-5" dirty="0">
                <a:solidFill>
                  <a:srgbClr val="2A9FBC"/>
                </a:solidFill>
              </a:rPr>
              <a:t>Flight </a:t>
            </a:r>
            <a:r>
              <a:rPr dirty="0"/>
              <a:t>{ </a:t>
            </a:r>
            <a:br>
              <a:rPr dirty="0"/>
            </a:br>
            <a:r>
              <a:rPr spc="-5" dirty="0"/>
              <a:t>private int flightNumber; </a:t>
            </a:r>
            <a:br>
              <a:rPr spc="-5" dirty="0"/>
            </a:br>
            <a:r>
              <a:rPr spc="-1190" dirty="0"/>
              <a:t> </a:t>
            </a:r>
            <a:r>
              <a:rPr spc="-5" dirty="0"/>
              <a:t>private</a:t>
            </a:r>
            <a:r>
              <a:rPr spc="-45" dirty="0"/>
              <a:t> </a:t>
            </a:r>
            <a:r>
              <a:rPr spc="-5" dirty="0"/>
              <a:t>char</a:t>
            </a:r>
            <a:r>
              <a:rPr spc="-40" dirty="0"/>
              <a:t> </a:t>
            </a:r>
            <a:r>
              <a:rPr spc="-5" dirty="0"/>
              <a:t>flightClass;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6412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671571"/>
            <a:ext cx="4292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stuff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if(f1.equals(f2))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9946" y="249427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7" y="2173528"/>
            <a:ext cx="3054985" cy="79121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35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1699" y="3082316"/>
            <a:ext cx="7054215" cy="2290445"/>
            <a:chOff x="901699" y="3082316"/>
            <a:chExt cx="7054215" cy="2290445"/>
          </a:xfrm>
        </p:grpSpPr>
        <p:sp>
          <p:nvSpPr>
            <p:cNvPr id="11" name="object 11"/>
            <p:cNvSpPr/>
            <p:nvPr/>
          </p:nvSpPr>
          <p:spPr>
            <a:xfrm>
              <a:off x="914400" y="4032114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400" y="3095016"/>
              <a:ext cx="4217035" cy="421640"/>
            </a:xfrm>
            <a:custGeom>
              <a:avLst/>
              <a:gdLst/>
              <a:ahLst/>
              <a:cxnLst/>
              <a:rect l="l" t="t" r="r" b="b"/>
              <a:pathLst>
                <a:path w="4217035" h="421639">
                  <a:moveTo>
                    <a:pt x="0" y="0"/>
                  </a:moveTo>
                  <a:lnTo>
                    <a:pt x="4216940" y="0"/>
                  </a:lnTo>
                  <a:lnTo>
                    <a:pt x="4216940" y="421532"/>
                  </a:lnTo>
                  <a:lnTo>
                    <a:pt x="0" y="42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399" y="4568342"/>
              <a:ext cx="7028815" cy="791210"/>
            </a:xfrm>
            <a:custGeom>
              <a:avLst/>
              <a:gdLst/>
              <a:ahLst/>
              <a:cxnLst/>
              <a:rect l="l" t="t" r="r" b="b"/>
              <a:pathLst>
                <a:path w="7028815" h="791210">
                  <a:moveTo>
                    <a:pt x="0" y="0"/>
                  </a:moveTo>
                  <a:lnTo>
                    <a:pt x="7028235" y="0"/>
                  </a:lnTo>
                  <a:lnTo>
                    <a:pt x="7028235" y="791183"/>
                  </a:lnTo>
                  <a:lnTo>
                    <a:pt x="0" y="79118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2888" y="1872573"/>
              <a:ext cx="958215" cy="302260"/>
            </a:xfrm>
            <a:custGeom>
              <a:avLst/>
              <a:gdLst/>
              <a:ahLst/>
              <a:cxnLst/>
              <a:rect l="l" t="t" r="r" b="b"/>
              <a:pathLst>
                <a:path w="958214" h="302260">
                  <a:moveTo>
                    <a:pt x="0" y="0"/>
                  </a:moveTo>
                  <a:lnTo>
                    <a:pt x="958175" y="0"/>
                  </a:lnTo>
                  <a:lnTo>
                    <a:pt x="958175" y="301973"/>
                  </a:lnTo>
                  <a:lnTo>
                    <a:pt x="0" y="30197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1697" y="2160828"/>
          <a:ext cx="3276600" cy="81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1550035"/>
                <a:gridCol w="1186815"/>
              </a:tblGrid>
              <a:tr h="41889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equals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(o))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372289">
                <a:tc gridSpan="3"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6385" y="1138741"/>
            <a:ext cx="1441450" cy="1035050"/>
          </a:xfrm>
          <a:custGeom>
            <a:avLst/>
            <a:gdLst/>
            <a:ahLst/>
            <a:cxnLst/>
            <a:rect l="l" t="t" r="r" b="b"/>
            <a:pathLst>
              <a:path w="1441450" h="1035050">
                <a:moveTo>
                  <a:pt x="1355590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1034789"/>
                </a:lnTo>
                <a:lnTo>
                  <a:pt x="57150" y="1034789"/>
                </a:lnTo>
                <a:lnTo>
                  <a:pt x="57150" y="57150"/>
                </a:lnTo>
                <a:lnTo>
                  <a:pt x="28575" y="57150"/>
                </a:lnTo>
                <a:lnTo>
                  <a:pt x="57150" y="28575"/>
                </a:lnTo>
                <a:lnTo>
                  <a:pt x="1384165" y="28575"/>
                </a:lnTo>
                <a:lnTo>
                  <a:pt x="1381919" y="17452"/>
                </a:lnTo>
                <a:lnTo>
                  <a:pt x="1375796" y="8369"/>
                </a:lnTo>
                <a:lnTo>
                  <a:pt x="1366713" y="2245"/>
                </a:lnTo>
                <a:lnTo>
                  <a:pt x="1355590" y="0"/>
                </a:lnTo>
                <a:close/>
              </a:path>
              <a:path w="1441450" h="1035050">
                <a:moveTo>
                  <a:pt x="1327015" y="562382"/>
                </a:moveTo>
                <a:lnTo>
                  <a:pt x="1269865" y="562382"/>
                </a:lnTo>
                <a:lnTo>
                  <a:pt x="1355590" y="733832"/>
                </a:lnTo>
                <a:lnTo>
                  <a:pt x="1427027" y="590957"/>
                </a:lnTo>
                <a:lnTo>
                  <a:pt x="1327015" y="590957"/>
                </a:lnTo>
                <a:lnTo>
                  <a:pt x="1327015" y="562382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1327015" y="590957"/>
                </a:lnTo>
                <a:lnTo>
                  <a:pt x="1384165" y="590957"/>
                </a:lnTo>
                <a:lnTo>
                  <a:pt x="1384165" y="57150"/>
                </a:lnTo>
                <a:lnTo>
                  <a:pt x="1355590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441315" y="562382"/>
                </a:moveTo>
                <a:lnTo>
                  <a:pt x="1384165" y="562382"/>
                </a:lnTo>
                <a:lnTo>
                  <a:pt x="1384165" y="590957"/>
                </a:lnTo>
                <a:lnTo>
                  <a:pt x="1427027" y="590957"/>
                </a:lnTo>
                <a:lnTo>
                  <a:pt x="1441315" y="562382"/>
                </a:lnTo>
                <a:close/>
              </a:path>
              <a:path w="1441450" h="1035050">
                <a:moveTo>
                  <a:pt x="57150" y="28575"/>
                </a:moveTo>
                <a:lnTo>
                  <a:pt x="28575" y="57150"/>
                </a:lnTo>
                <a:lnTo>
                  <a:pt x="57150" y="57150"/>
                </a:lnTo>
                <a:lnTo>
                  <a:pt x="57150" y="28575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57150" y="28575"/>
                </a:lnTo>
                <a:lnTo>
                  <a:pt x="57150" y="57150"/>
                </a:lnTo>
                <a:lnTo>
                  <a:pt x="1327015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384165" y="28575"/>
                </a:moveTo>
                <a:lnTo>
                  <a:pt x="1327015" y="28575"/>
                </a:lnTo>
                <a:lnTo>
                  <a:pt x="1355590" y="57150"/>
                </a:lnTo>
                <a:lnTo>
                  <a:pt x="1384165" y="57150"/>
                </a:lnTo>
                <a:lnTo>
                  <a:pt x="1384165" y="2857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2138680" indent="-281305">
              <a:lnSpc>
                <a:spcPct val="125000"/>
              </a:lnSpc>
              <a:spcBef>
                <a:spcPts val="100"/>
              </a:spcBef>
            </a:pPr>
            <a:r>
              <a:rPr spc="-5" dirty="0"/>
              <a:t>public boolean </a:t>
            </a:r>
            <a:r>
              <a:rPr spc="-5" dirty="0">
                <a:solidFill>
                  <a:srgbClr val="2A9FBC"/>
                </a:solidFill>
              </a:rPr>
              <a:t>equals</a:t>
            </a:r>
            <a:r>
              <a:rPr spc="-5" dirty="0"/>
              <a:t>(Object o)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/>
              <a:t>if(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.</a:t>
            </a:r>
            <a:r>
              <a:rPr spc="-5" dirty="0">
                <a:solidFill>
                  <a:srgbClr val="F05A28"/>
                </a:solidFill>
              </a:rPr>
              <a:t>equals</a:t>
            </a:r>
            <a:r>
              <a:rPr spc="-5" dirty="0"/>
              <a:t>(o))</a:t>
            </a:r>
            <a:endParaRPr spc="-5" dirty="0"/>
          </a:p>
          <a:p>
            <a:pPr marL="88011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spc="-5" dirty="0"/>
              <a:t>true;</a:t>
            </a:r>
            <a:endParaRPr spc="-5" dirty="0"/>
          </a:p>
          <a:p>
            <a:pPr marL="927100" marR="2748915" indent="-609600">
              <a:lnSpc>
                <a:spcPct val="125000"/>
              </a:lnSpc>
              <a:spcBef>
                <a:spcPts val="1200"/>
              </a:spcBef>
            </a:pPr>
            <a:r>
              <a:rPr spc="-5" dirty="0">
                <a:solidFill>
                  <a:srgbClr val="FFFFFF"/>
                </a:solidFill>
              </a:rPr>
              <a:t>if (!(o instanceof Flight)) </a:t>
            </a:r>
            <a:r>
              <a:rPr spc="-1190" dirty="0">
                <a:solidFill>
                  <a:srgbClr val="FFFFFF"/>
                </a:solidFill>
              </a:rPr>
              <a:t> </a:t>
            </a:r>
            <a:r>
              <a:rPr spc="-5" dirty="0"/>
              <a:t>return</a:t>
            </a:r>
            <a:r>
              <a:rPr spc="-15" dirty="0"/>
              <a:t> </a:t>
            </a:r>
            <a:r>
              <a:rPr spc="-5" dirty="0"/>
              <a:t>false;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(Flight)</a:t>
            </a:r>
            <a:r>
              <a:rPr spc="-20" dirty="0"/>
              <a:t> </a:t>
            </a:r>
            <a:r>
              <a:rPr spc="-5" dirty="0"/>
              <a:t>o;</a:t>
            </a:r>
            <a:endParaRPr spc="-5" dirty="0"/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pc="-5" dirty="0"/>
              <a:t>return flightNumber == flight.flightNumber &amp;&amp; </a:t>
            </a:r>
            <a:r>
              <a:rPr spc="-1190" dirty="0"/>
              <a:t> </a:t>
            </a:r>
            <a:r>
              <a:rPr spc="-5" dirty="0"/>
              <a:t>flightClass</a:t>
            </a:r>
            <a:r>
              <a:rPr spc="-20" dirty="0"/>
              <a:t> </a:t>
            </a:r>
            <a:r>
              <a:rPr spc="-5" dirty="0"/>
              <a:t>==</a:t>
            </a:r>
            <a:r>
              <a:rPr spc="-20" dirty="0"/>
              <a:t> </a:t>
            </a:r>
            <a:r>
              <a:rPr spc="-5" dirty="0"/>
              <a:t>flight.flightClass;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7808" y="2173530"/>
            <a:ext cx="2299335" cy="419100"/>
          </a:xfrm>
          <a:custGeom>
            <a:avLst/>
            <a:gdLst/>
            <a:ahLst/>
            <a:cxnLst/>
            <a:rect l="l" t="t" r="r" b="b"/>
            <a:pathLst>
              <a:path w="2299335" h="419100">
                <a:moveTo>
                  <a:pt x="0" y="0"/>
                </a:moveTo>
                <a:lnTo>
                  <a:pt x="2298973" y="0"/>
                </a:lnTo>
                <a:lnTo>
                  <a:pt x="2298973" y="418892"/>
                </a:lnTo>
                <a:lnTo>
                  <a:pt x="0" y="418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736852"/>
            <a:ext cx="437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99563"/>
            <a:ext cx="618934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7196"/>
            <a:ext cx="5946775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481" y="2300732"/>
            <a:ext cx="2728595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90195" algn="r">
              <a:lnSpc>
                <a:spcPts val="4300"/>
              </a:lnSpc>
              <a:spcBef>
                <a:spcPts val="205"/>
              </a:spcBef>
            </a:pP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5964</Words>
  <Application>WPS Presentation</Application>
  <PresentationFormat>On-screen Show (4:3)</PresentationFormat>
  <Paragraphs>403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More About Inheritance</vt:lpstr>
      <vt:lpstr>Overview</vt:lpstr>
      <vt:lpstr>Special Reference: super</vt:lpstr>
      <vt:lpstr>public class Flight {  private int flightNumber;   private char flightClass;</vt:lpstr>
      <vt:lpstr>Special Reference: super</vt:lpstr>
      <vt:lpstr>@Override</vt:lpstr>
      <vt:lpstr>@Override</vt:lpstr>
      <vt:lpstr>@Override</vt:lpstr>
      <vt:lpstr>Default inheritance behavior</vt:lpstr>
      <vt:lpstr>Preventing Inheritance</vt:lpstr>
      <vt:lpstr>Preventing Inheritance</vt:lpstr>
      <vt:lpstr>Preventing Inheritance</vt:lpstr>
      <vt:lpstr>Preventing Method Overriding</vt:lpstr>
      <vt:lpstr>Default class usage</vt:lpstr>
      <vt:lpstr>public abstract class Pilot {</vt:lpstr>
      <vt:lpstr>Overriding Abstract Methods</vt:lpstr>
      <vt:lpstr>and  Constructors</vt:lpstr>
      <vt:lpstr>Derived Class Constructors</vt:lpstr>
      <vt:lpstr>public Flight(int flightNumber) {  this.flightNumber = flightNumber;</vt:lpstr>
      <vt:lpstr>Constructors and Inheritance</vt:lpstr>
      <vt:lpstr>public CargoFlight(int flightNumber) {   super(flightNumber);</vt:lpstr>
      <vt:lpstr>public CargoFlight(int flightNumber) {   super(flightNumber);</vt:lpstr>
      <vt:lpstr>public CargoFlight(float maxCargoSpace) {   this.maxCargoSpace = maxCargoSpace;</vt:lpstr>
      <vt:lpstr>Constructors and Inheritance</vt:lpstr>
      <vt:lpstr>Constructors and Inheritance</vt:lpstr>
      <vt:lpstr>Constructors and Inheritance</vt:lpstr>
      <vt:lpstr>Summary</vt:lpstr>
      <vt:lpstr>Preventing inheritance</vt:lpstr>
      <vt:lpstr>Constructors are not inherited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Inheritance</dc:title>
  <dc:creator/>
  <cp:lastModifiedBy>Steve Sam</cp:lastModifiedBy>
  <cp:revision>6</cp:revision>
  <dcterms:created xsi:type="dcterms:W3CDTF">2022-02-21T16:39:00Z</dcterms:created>
  <dcterms:modified xsi:type="dcterms:W3CDTF">2022-03-31T05:45:58Z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46263899A8154D529AA250C637D5363F</vt:lpwstr>
  </property>
  <property fmtid="{D5CDD505-2E9C-101B-9397-08002B2CF9AE}" pid="3" name="KSOProductBuildVer">
    <vt:lpwstr>1033-11.2.0.11042</vt:lpwstr>
  </property>
</Properties>
</file>