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9" r:id="rId5"/>
    <p:sldId id="260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555815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12822"/>
            <a:ext cx="96615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Database Using PostgreSQL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885825"/>
            <a:ext cx="10487025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6490" y="1467485"/>
            <a:ext cx="9952355" cy="452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0285" y="744855"/>
            <a:ext cx="10172065" cy="5368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645" y="850900"/>
            <a:ext cx="11268710" cy="5368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760" y="859790"/>
            <a:ext cx="11205845" cy="5496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Presentation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Office Theme</vt:lpstr>
      <vt:lpstr>Getting Started with Swagger Tools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Swagger Tools</dc:title>
  <dc:creator/>
  <cp:lastModifiedBy>Steve Sam</cp:lastModifiedBy>
  <cp:revision>10</cp:revision>
  <dcterms:created xsi:type="dcterms:W3CDTF">2021-08-22T16:17:00Z</dcterms:created>
  <dcterms:modified xsi:type="dcterms:W3CDTF">2022-02-17T15:00:33Z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19A23BFC48D5415AB8578FA443D30CB0</vt:lpwstr>
  </property>
  <property fmtid="{D5CDD505-2E9C-101B-9397-08002B2CF9AE}" pid="3" name="KSOProductBuildVer">
    <vt:lpwstr>1033-11.2.0.10463</vt:lpwstr>
  </property>
</Properties>
</file>