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594" y="1926950"/>
            <a:ext cx="8798811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2642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0" dirty="0">
                <a:solidFill>
                  <a:srgbClr val="161616"/>
                </a:solidFill>
              </a:rPr>
              <a:t>Summary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0621" y="1629770"/>
            <a:ext cx="52647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2A9FBB"/>
                </a:solidFill>
              </a:rPr>
              <a:t>Selecting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20" dirty="0">
                <a:solidFill>
                  <a:srgbClr val="2A9FBB"/>
                </a:solidFill>
              </a:rPr>
              <a:t>data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and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20" dirty="0">
                <a:solidFill>
                  <a:srgbClr val="2A9FBB"/>
                </a:solidFill>
              </a:rPr>
              <a:t>limiting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results</a:t>
            </a:r>
            <a:endParaRPr spc="-15" dirty="0">
              <a:solidFill>
                <a:srgbClr val="2A9FBB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65" dirty="0">
                <a:solidFill>
                  <a:srgbClr val="2A9FBB"/>
                </a:solidFill>
              </a:rPr>
              <a:t>Joining</a:t>
            </a:r>
            <a:r>
              <a:rPr spc="-145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tables</a:t>
            </a:r>
            <a:endParaRPr spc="1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621" y="2818490"/>
            <a:ext cx="41084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647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Selecting</a:t>
            </a:r>
            <a:r>
              <a:rPr spc="-114" dirty="0"/>
              <a:t> </a:t>
            </a:r>
            <a:r>
              <a:rPr spc="20" dirty="0"/>
              <a:t>data</a:t>
            </a:r>
            <a:r>
              <a:rPr spc="-110" dirty="0"/>
              <a:t> </a:t>
            </a:r>
            <a:r>
              <a:rPr spc="15" dirty="0"/>
              <a:t>and</a:t>
            </a:r>
            <a:r>
              <a:rPr spc="-110" dirty="0"/>
              <a:t> </a:t>
            </a:r>
            <a:r>
              <a:rPr spc="20" dirty="0"/>
              <a:t>limiting</a:t>
            </a:r>
            <a:r>
              <a:rPr spc="-110" dirty="0"/>
              <a:t> </a:t>
            </a:r>
            <a:r>
              <a:rPr spc="-15" dirty="0"/>
              <a:t>results</a:t>
            </a:r>
            <a:endParaRPr spc="-15" dirty="0"/>
          </a:p>
          <a:p>
            <a:pPr marL="354647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Joining</a:t>
            </a:r>
            <a:r>
              <a:rPr spc="-145" dirty="0"/>
              <a:t> </a:t>
            </a:r>
            <a:r>
              <a:rPr spc="15" dirty="0"/>
              <a:t>tables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230620" y="3115670"/>
            <a:ext cx="41084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Summary</vt:lpstr>
      <vt:lpstr>Joining tables</vt:lpstr>
      <vt:lpstr>Joining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Browning, Jason</dc:creator>
  <cp:lastModifiedBy>Steve Sam</cp:lastModifiedBy>
  <cp:revision>1</cp:revision>
  <dcterms:created xsi:type="dcterms:W3CDTF">2022-04-03T20:09:38Z</dcterms:created>
  <dcterms:modified xsi:type="dcterms:W3CDTF">2022-04-03T20:09:38Z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554C90F9E47E40ED8A507A64C9DCDDBF</vt:lpwstr>
  </property>
  <property fmtid="{D5CDD505-2E9C-101B-9397-08002B2CF9AE}" pid="6" name="KSOProductBuildVer">
    <vt:lpwstr>1033-11.2.0.11042</vt:lpwstr>
  </property>
</Properties>
</file>