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  <p:graphicFrame>
        <p:nvGraphicFramePr>
          <p:cNvPr id="5" name="Object 4"/>
          <p:cNvGraphicFramePr/>
          <p:nvPr/>
        </p:nvGraphicFramePr>
        <p:xfrm>
          <a:off x="0" y="920115"/>
          <a:ext cx="12201525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400790" imgH="3981450" progId="Paint.Picture">
                  <p:embed/>
                </p:oleObj>
              </mc:Choice>
              <mc:Fallback>
                <p:oleObj name="" r:id="rId1" imgW="11400790" imgH="3981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920115"/>
                        <a:ext cx="12201525" cy="398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014095"/>
            <a:ext cx="10191750" cy="48291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9270" y="974725"/>
            <a:ext cx="9047480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1910" y="1210310"/>
            <a:ext cx="989330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012825" y="1374775"/>
          <a:ext cx="1016635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20350" imgH="5105400" progId="Paint.Picture">
                  <p:embed/>
                </p:oleObj>
              </mc:Choice>
              <mc:Fallback>
                <p:oleObj name="" r:id="rId1" imgW="10420350" imgH="5105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2825" y="1374775"/>
                        <a:ext cx="10166350" cy="498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480" y="931545"/>
            <a:ext cx="11115040" cy="5424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Widescreen</PresentationFormat>
  <Paragraphs>12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4</cp:revision>
  <dcterms:created xsi:type="dcterms:W3CDTF">2021-10-22T14:45:35Z</dcterms:created>
  <dcterms:modified xsi:type="dcterms:W3CDTF">2021-10-22T14:51:24Z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970E5185AD83470B9511B79146C6C9D4</vt:lpwstr>
  </property>
  <property fmtid="{D5CDD505-2E9C-101B-9397-08002B2CF9AE}" pid="3" name="KSOProductBuildVer">
    <vt:lpwstr>1033-11.2.0.10323</vt:lpwstr>
  </property>
</Properties>
</file>