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0334" y="647700"/>
            <a:ext cx="58153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400" y="3500120"/>
            <a:ext cx="14681200" cy="284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07664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0" dirty="0">
                <a:solidFill>
                  <a:srgbClr val="171717"/>
                </a:solidFill>
              </a:rPr>
              <a:t>C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35" dirty="0">
                <a:solidFill>
                  <a:srgbClr val="171717"/>
                </a:solidFill>
              </a:rPr>
              <a:t>e</a:t>
            </a:r>
            <a:r>
              <a:rPr sz="6000" spc="-26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tin</a:t>
            </a:r>
            <a:r>
              <a:rPr sz="6000" spc="4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20" dirty="0">
                <a:solidFill>
                  <a:srgbClr val="171717"/>
                </a:solidFill>
              </a:rPr>
              <a:t>V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330" dirty="0">
                <a:solidFill>
                  <a:srgbClr val="171717"/>
                </a:solidFill>
              </a:rPr>
              <a:t>e</a:t>
            </a:r>
            <a:r>
              <a:rPr sz="6000" spc="10" dirty="0">
                <a:solidFill>
                  <a:srgbClr val="171717"/>
                </a:solidFill>
              </a:rPr>
              <a:t>w</a:t>
            </a:r>
            <a:r>
              <a:rPr sz="6000" spc="-140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10" dirty="0">
                <a:solidFill>
                  <a:srgbClr val="171717"/>
                </a:solidFill>
              </a:rPr>
              <a:t>i</a:t>
            </a:r>
            <a:r>
              <a:rPr sz="6000" spc="-120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5" dirty="0">
                <a:solidFill>
                  <a:srgbClr val="171717"/>
                </a:solidFill>
              </a:rPr>
              <a:t>V</a:t>
            </a:r>
            <a:r>
              <a:rPr sz="6000" spc="235" dirty="0">
                <a:solidFill>
                  <a:srgbClr val="171717"/>
                </a:solidFill>
              </a:rPr>
              <a:t>C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0" y="647700"/>
            <a:ext cx="1781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V</a:t>
            </a:r>
            <a:r>
              <a:rPr spc="-125" dirty="0"/>
              <a:t>i</a:t>
            </a:r>
            <a:r>
              <a:rPr spc="-180" dirty="0"/>
              <a:t>e</a:t>
            </a:r>
            <a:r>
              <a:rPr spc="125" dirty="0"/>
              <a:t>w</a:t>
            </a:r>
            <a:r>
              <a:rPr spc="-120" dirty="0"/>
              <a:t>s</a:t>
            </a:r>
            <a:endParaRPr spc="-1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89212" y="2920774"/>
            <a:ext cx="4465699" cy="41331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51500" y="2007870"/>
            <a:ext cx="4953000" cy="4965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600" y="647700"/>
            <a:ext cx="5121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Resolving</a:t>
            </a:r>
            <a:r>
              <a:rPr spc="-275" dirty="0"/>
              <a:t> </a:t>
            </a:r>
            <a:r>
              <a:rPr spc="-130" dirty="0"/>
              <a:t>a</a:t>
            </a:r>
            <a:r>
              <a:rPr spc="-275" dirty="0"/>
              <a:t> </a:t>
            </a:r>
            <a:r>
              <a:rPr spc="30" dirty="0"/>
              <a:t>View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971039"/>
            <a:ext cx="13223875" cy="61214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@Controller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2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RegistrationController</a:t>
            </a:r>
            <a:r>
              <a:rPr sz="2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@GetMapping(“registration”)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69900" marR="1056005">
              <a:lnSpc>
                <a:spcPct val="128000"/>
              </a:lnSpc>
              <a:spcBef>
                <a:spcPts val="5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public String addRegistration (@ModelAttribute registration </a:t>
            </a:r>
            <a:r>
              <a:rPr sz="2600" spc="-15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Registration</a:t>
            </a:r>
            <a:r>
              <a:rPr sz="2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registration)</a:t>
            </a:r>
            <a:r>
              <a:rPr sz="2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latin typeface="Courier New" panose="02070309020205020404"/>
                <a:cs typeface="Courier New" panose="02070309020205020404"/>
              </a:rPr>
              <a:t>{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256000"/>
              </a:lnSpc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System.out.println(“registration: </a:t>
            </a:r>
            <a:r>
              <a:rPr sz="2600" dirty="0">
                <a:latin typeface="Courier New" panose="02070309020205020404"/>
                <a:cs typeface="Courier New" panose="02070309020205020404"/>
              </a:rPr>
              <a:t>“ +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registration.getName()); </a:t>
            </a:r>
            <a:r>
              <a:rPr sz="2600" spc="-15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“registration”;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880"/>
              </a:spcBef>
            </a:pPr>
            <a:r>
              <a:rPr sz="2600" dirty="0"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600" dirty="0">
                <a:latin typeface="Courier New" panose="02070309020205020404"/>
                <a:cs typeface="Courier New" panose="02070309020205020404"/>
              </a:rPr>
              <a:t>}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3560" y="4215678"/>
            <a:ext cx="167640" cy="1844675"/>
            <a:chOff x="11063560" y="4215678"/>
            <a:chExt cx="167640" cy="1844675"/>
          </a:xfrm>
        </p:grpSpPr>
        <p:sp>
          <p:nvSpPr>
            <p:cNvPr id="3" name="object 3"/>
            <p:cNvSpPr/>
            <p:nvPr/>
          </p:nvSpPr>
          <p:spPr>
            <a:xfrm>
              <a:off x="11147380" y="4234728"/>
              <a:ext cx="0" cy="1677035"/>
            </a:xfrm>
            <a:custGeom>
              <a:avLst/>
              <a:gdLst/>
              <a:ahLst/>
              <a:cxnLst/>
              <a:rect l="l" t="t" r="r" b="b"/>
              <a:pathLst>
                <a:path h="1677035">
                  <a:moveTo>
                    <a:pt x="0" y="0"/>
                  </a:moveTo>
                  <a:lnTo>
                    <a:pt x="0" y="1677019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63560" y="589269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2600" y="647700"/>
            <a:ext cx="51219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Resolving</a:t>
            </a:r>
            <a:r>
              <a:rPr spc="-275" dirty="0"/>
              <a:t> </a:t>
            </a:r>
            <a:r>
              <a:rPr spc="-130" dirty="0"/>
              <a:t>a</a:t>
            </a:r>
            <a:r>
              <a:rPr spc="-275" dirty="0"/>
              <a:t> </a:t>
            </a:r>
            <a:r>
              <a:rPr spc="30" dirty="0"/>
              <a:t>View</a:t>
            </a:r>
            <a:endParaRPr spc="30" dirty="0"/>
          </a:p>
        </p:txBody>
      </p:sp>
      <p:sp>
        <p:nvSpPr>
          <p:cNvPr id="6" name="object 6"/>
          <p:cNvSpPr txBox="1"/>
          <p:nvPr/>
        </p:nvSpPr>
        <p:spPr>
          <a:xfrm>
            <a:off x="9756081" y="2986751"/>
            <a:ext cx="2783205" cy="124841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92760">
              <a:lnSpc>
                <a:spcPct val="100000"/>
              </a:lnSpc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Resolver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7321" y="2986751"/>
            <a:ext cx="2783205" cy="124841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752475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057695" y="6041978"/>
            <a:ext cx="2560955" cy="1143000"/>
            <a:chOff x="10057695" y="6041978"/>
            <a:chExt cx="2560955" cy="1143000"/>
          </a:xfrm>
        </p:grpSpPr>
        <p:sp>
          <p:nvSpPr>
            <p:cNvPr id="9" name="object 9"/>
            <p:cNvSpPr/>
            <p:nvPr/>
          </p:nvSpPr>
          <p:spPr>
            <a:xfrm>
              <a:off x="10070395" y="6054678"/>
              <a:ext cx="2154555" cy="736600"/>
            </a:xfrm>
            <a:custGeom>
              <a:avLst/>
              <a:gdLst/>
              <a:ahLst/>
              <a:cxnLst/>
              <a:rect l="l" t="t" r="r" b="b"/>
              <a:pathLst>
                <a:path w="2154554" h="736600">
                  <a:moveTo>
                    <a:pt x="0" y="0"/>
                  </a:moveTo>
                  <a:lnTo>
                    <a:pt x="2153969" y="0"/>
                  </a:lnTo>
                  <a:lnTo>
                    <a:pt x="2153969" y="736599"/>
                  </a:lnTo>
                  <a:lnTo>
                    <a:pt x="0" y="7365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197389" y="6181686"/>
              <a:ext cx="2154555" cy="736600"/>
            </a:xfrm>
            <a:custGeom>
              <a:avLst/>
              <a:gdLst/>
              <a:ahLst/>
              <a:cxnLst/>
              <a:rect l="l" t="t" r="r" b="b"/>
              <a:pathLst>
                <a:path w="2154554" h="736600">
                  <a:moveTo>
                    <a:pt x="215397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0" y="736600"/>
                  </a:lnTo>
                  <a:lnTo>
                    <a:pt x="2153970" y="736600"/>
                  </a:lnTo>
                  <a:lnTo>
                    <a:pt x="2153970" y="381000"/>
                  </a:lnTo>
                  <a:lnTo>
                    <a:pt x="2153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197395" y="6181678"/>
              <a:ext cx="2154555" cy="736600"/>
            </a:xfrm>
            <a:custGeom>
              <a:avLst/>
              <a:gdLst/>
              <a:ahLst/>
              <a:cxnLst/>
              <a:rect l="l" t="t" r="r" b="b"/>
              <a:pathLst>
                <a:path w="2154554" h="736600">
                  <a:moveTo>
                    <a:pt x="0" y="0"/>
                  </a:moveTo>
                  <a:lnTo>
                    <a:pt x="2153969" y="0"/>
                  </a:lnTo>
                  <a:lnTo>
                    <a:pt x="2153969" y="736599"/>
                  </a:lnTo>
                  <a:lnTo>
                    <a:pt x="0" y="7365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24389" y="6308686"/>
              <a:ext cx="2154555" cy="736600"/>
            </a:xfrm>
            <a:custGeom>
              <a:avLst/>
              <a:gdLst/>
              <a:ahLst/>
              <a:cxnLst/>
              <a:rect l="l" t="t" r="r" b="b"/>
              <a:pathLst>
                <a:path w="2154554" h="736600">
                  <a:moveTo>
                    <a:pt x="2153970" y="0"/>
                  </a:moveTo>
                  <a:lnTo>
                    <a:pt x="0" y="0"/>
                  </a:lnTo>
                  <a:lnTo>
                    <a:pt x="0" y="254000"/>
                  </a:lnTo>
                  <a:lnTo>
                    <a:pt x="0" y="736600"/>
                  </a:lnTo>
                  <a:lnTo>
                    <a:pt x="2153970" y="736600"/>
                  </a:lnTo>
                  <a:lnTo>
                    <a:pt x="2153970" y="254000"/>
                  </a:lnTo>
                  <a:lnTo>
                    <a:pt x="2153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324395" y="6308678"/>
              <a:ext cx="2154555" cy="736600"/>
            </a:xfrm>
            <a:custGeom>
              <a:avLst/>
              <a:gdLst/>
              <a:ahLst/>
              <a:cxnLst/>
              <a:rect l="l" t="t" r="r" b="b"/>
              <a:pathLst>
                <a:path w="2154554" h="736600">
                  <a:moveTo>
                    <a:pt x="0" y="0"/>
                  </a:moveTo>
                  <a:lnTo>
                    <a:pt x="2153969" y="0"/>
                  </a:lnTo>
                  <a:lnTo>
                    <a:pt x="2153969" y="736599"/>
                  </a:lnTo>
                  <a:lnTo>
                    <a:pt x="0" y="7365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451389" y="6435686"/>
              <a:ext cx="2154555" cy="736600"/>
            </a:xfrm>
            <a:custGeom>
              <a:avLst/>
              <a:gdLst/>
              <a:ahLst/>
              <a:cxnLst/>
              <a:rect l="l" t="t" r="r" b="b"/>
              <a:pathLst>
                <a:path w="2154554" h="736600">
                  <a:moveTo>
                    <a:pt x="2153970" y="0"/>
                  </a:moveTo>
                  <a:lnTo>
                    <a:pt x="0" y="0"/>
                  </a:lnTo>
                  <a:lnTo>
                    <a:pt x="0" y="127000"/>
                  </a:lnTo>
                  <a:lnTo>
                    <a:pt x="0" y="736600"/>
                  </a:lnTo>
                  <a:lnTo>
                    <a:pt x="2153970" y="736600"/>
                  </a:lnTo>
                  <a:lnTo>
                    <a:pt x="2153970" y="127000"/>
                  </a:lnTo>
                  <a:lnTo>
                    <a:pt x="2153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451395" y="6435678"/>
              <a:ext cx="2154555" cy="736600"/>
            </a:xfrm>
            <a:custGeom>
              <a:avLst/>
              <a:gdLst/>
              <a:ahLst/>
              <a:cxnLst/>
              <a:rect l="l" t="t" r="r" b="b"/>
              <a:pathLst>
                <a:path w="2154554" h="736600">
                  <a:moveTo>
                    <a:pt x="0" y="0"/>
                  </a:moveTo>
                  <a:lnTo>
                    <a:pt x="2153969" y="0"/>
                  </a:lnTo>
                  <a:lnTo>
                    <a:pt x="2153969" y="736599"/>
                  </a:lnTo>
                  <a:lnTo>
                    <a:pt x="0" y="7365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051016" y="3989913"/>
            <a:ext cx="2154555" cy="73660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87960" rIns="0" bIns="0" rtlCol="0">
            <a:spAutoFit/>
          </a:bodyPr>
          <a:lstStyle/>
          <a:p>
            <a:pPr marL="683260">
              <a:lnSpc>
                <a:spcPct val="100000"/>
              </a:lnSpc>
              <a:spcBef>
                <a:spcPts val="1480"/>
              </a:spcBef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99859" y="3526790"/>
            <a:ext cx="3255010" cy="167640"/>
            <a:chOff x="6499859" y="3526790"/>
            <a:chExt cx="3255010" cy="167640"/>
          </a:xfrm>
        </p:grpSpPr>
        <p:sp>
          <p:nvSpPr>
            <p:cNvPr id="18" name="object 18"/>
            <p:cNvSpPr/>
            <p:nvPr/>
          </p:nvSpPr>
          <p:spPr>
            <a:xfrm>
              <a:off x="6499859" y="3610610"/>
              <a:ext cx="3106420" cy="0"/>
            </a:xfrm>
            <a:custGeom>
              <a:avLst/>
              <a:gdLst/>
              <a:ahLst/>
              <a:cxnLst/>
              <a:rect l="l" t="t" r="r" b="b"/>
              <a:pathLst>
                <a:path w="3106420">
                  <a:moveTo>
                    <a:pt x="0" y="0"/>
                  </a:moveTo>
                  <a:lnTo>
                    <a:pt x="3087370" y="0"/>
                  </a:lnTo>
                  <a:lnTo>
                    <a:pt x="3106420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587229" y="352679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578395" y="6562677"/>
            <a:ext cx="2154555" cy="73660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80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5"/>
              </a:spcBef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Resolve</a:t>
            </a:r>
            <a:r>
              <a:rPr spc="-280" dirty="0"/>
              <a:t> </a:t>
            </a:r>
            <a:r>
              <a:rPr spc="-40" dirty="0"/>
              <a:t>Static</a:t>
            </a:r>
            <a:r>
              <a:rPr spc="-275" dirty="0"/>
              <a:t> </a:t>
            </a:r>
            <a:r>
              <a:rPr spc="-5" dirty="0"/>
              <a:t>Files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400" y="3500120"/>
            <a:ext cx="14321155" cy="28448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@Override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6140" marR="5080" indent="-854075">
              <a:lnSpc>
                <a:spcPct val="110000"/>
              </a:lnSpc>
              <a:tabLst>
                <a:tab pos="1506220" algn="l"/>
                <a:tab pos="2573020" algn="l"/>
              </a:tabLst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public	void	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addResourceHandlers(ResourceHandlerRegistry registry)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registry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9286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.addResourceHandler("/files/**")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9286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.addResourceLocations(“/WEB-INF/pdf/“);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7700" y="3086100"/>
            <a:ext cx="341630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Views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Convention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5" dirty="0">
                <a:latin typeface="Verdana" panose="020B0604030504040204"/>
                <a:cs typeface="Verdana" panose="020B0604030504040204"/>
              </a:rPr>
              <a:t>View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Resolver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Static</a:t>
            </a:r>
            <a:r>
              <a:rPr sz="32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Resources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Presentation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Courier New</vt:lpstr>
      <vt:lpstr>Times New Roman</vt:lpstr>
      <vt:lpstr>Microsoft YaHei</vt:lpstr>
      <vt:lpstr>Arial Unicode MS</vt:lpstr>
      <vt:lpstr>Calibri</vt:lpstr>
      <vt:lpstr>Office Theme</vt:lpstr>
      <vt:lpstr>Creating Views in Spring MVC</vt:lpstr>
      <vt:lpstr>Views</vt:lpstr>
      <vt:lpstr>PowerPoint 演示文稿</vt:lpstr>
      <vt:lpstr>Resolving a View</vt:lpstr>
      <vt:lpstr>Resolving a View</vt:lpstr>
      <vt:lpstr>Resolve Static Files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Views in Spring MVC</dc:title>
  <dc:creator/>
  <cp:lastModifiedBy>Steve Sam</cp:lastModifiedBy>
  <cp:revision>1</cp:revision>
  <dcterms:created xsi:type="dcterms:W3CDTF">2021-10-23T09:25:05Z</dcterms:created>
  <dcterms:modified xsi:type="dcterms:W3CDTF">2021-10-23T09:25:05Z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27FA0C24FC034CAEB3675C9071FC87AC</vt:lpwstr>
  </property>
  <property fmtid="{D5CDD505-2E9C-101B-9397-08002B2CF9AE}" pid="3" name="KSOProductBuildVer">
    <vt:lpwstr>1033-11.2.0.10323</vt:lpwstr>
  </property>
</Properties>
</file>