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45" y="0"/>
            <a:ext cx="8128000" cy="9144000"/>
          </a:xfrm>
          <a:custGeom>
            <a:avLst/>
            <a:gdLst/>
            <a:ahLst/>
            <a:cxnLst/>
            <a:rect l="l" t="t" r="r" b="b"/>
            <a:pathLst>
              <a:path w="8128000" h="9144000">
                <a:moveTo>
                  <a:pt x="0" y="0"/>
                </a:moveTo>
                <a:lnTo>
                  <a:pt x="8128000" y="0"/>
                </a:lnTo>
                <a:lnTo>
                  <a:pt x="812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00" y="1473200"/>
            <a:ext cx="4186554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3614420"/>
            <a:ext cx="14274800" cy="237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196403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sz="6000" spc="-43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60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0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60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60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0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4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000" spc="-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-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0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6000" spc="-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60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60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0" y="647700"/>
            <a:ext cx="6053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JSR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31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250">
              <a:latin typeface="Times New Roman" panose="02020603050405020304"/>
              <a:cs typeface="Times New Roman" panose="02020603050405020304"/>
            </a:endParaRPr>
          </a:p>
          <a:p>
            <a:pPr marL="1202690">
              <a:lnSpc>
                <a:spcPct val="100000"/>
              </a:lnSpc>
            </a:pPr>
            <a:r>
              <a:rPr sz="4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JSR</a:t>
            </a: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303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583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250">
              <a:latin typeface="Times New Roman" panose="02020603050405020304"/>
              <a:cs typeface="Times New Roman" panose="02020603050405020304"/>
            </a:endParaRPr>
          </a:p>
          <a:p>
            <a:pPr marL="1207770">
              <a:lnSpc>
                <a:spcPct val="100000"/>
              </a:lnSpc>
            </a:pPr>
            <a:r>
              <a:rPr sz="4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JSR</a:t>
            </a: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349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351" y="2898987"/>
            <a:ext cx="4524375" cy="403923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250">
              <a:latin typeface="Times New Roman" panose="02020603050405020304"/>
              <a:cs typeface="Times New Roman" panose="02020603050405020304"/>
            </a:endParaRPr>
          </a:p>
          <a:p>
            <a:pPr marL="1200150">
              <a:lnSpc>
                <a:spcPct val="100000"/>
              </a:lnSpc>
            </a:pPr>
            <a:r>
              <a:rPr sz="4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JSR</a:t>
            </a: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380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3131" y="3757374"/>
            <a:ext cx="271145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6675" marR="5080" indent="-54610">
              <a:lnSpc>
                <a:spcPct val="101000"/>
              </a:lnSpc>
              <a:spcBef>
                <a:spcPts val="6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alid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 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86100"/>
            <a:ext cx="382841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Previous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approach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8801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Not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deprecated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Business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logic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Tier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2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614420"/>
            <a:ext cx="9842500" cy="2374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&lt;groupId&gt;org.hibernate.validator&lt;/groupId&gt;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&lt;artifactId&gt;hibernate-validator&lt;/artifactId&gt;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&lt;version&gt;6.1.1.Final&lt;/version&gt;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9540" algn="l"/>
              </a:tabLst>
            </a:pPr>
            <a:r>
              <a:rPr dirty="0"/>
              <a:t>public	</a:t>
            </a:r>
            <a:r>
              <a:rPr spc="-5" dirty="0"/>
              <a:t>String</a:t>
            </a:r>
            <a:r>
              <a:rPr spc="-95" dirty="0"/>
              <a:t> </a:t>
            </a:r>
            <a:r>
              <a:rPr dirty="0"/>
              <a:t>submit(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69439"/>
            <a:ext cx="6762750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6240">
              <a:lnSpc>
                <a:spcPct val="109000"/>
              </a:lnSpc>
              <a:spcBef>
                <a:spcPts val="100"/>
              </a:spcBef>
              <a:tabLst>
                <a:tab pos="1795780" algn="l"/>
              </a:tabLst>
            </a:pPr>
            <a:r>
              <a:rPr sz="2600" dirty="0">
                <a:latin typeface="Courier New" panose="02070309020205020404"/>
                <a:cs typeface="Courier New" panose="02070309020205020404"/>
              </a:rPr>
              <a:t>@Valid	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@ModelAttribute("person") </a:t>
            </a:r>
            <a:r>
              <a:rPr sz="2600" spc="-15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Person</a:t>
            </a:r>
            <a:r>
              <a:rPr sz="2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person,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 marR="2185035">
              <a:lnSpc>
                <a:spcPct val="109000"/>
              </a:lnSpc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BindingResult result, </a:t>
            </a:r>
            <a:r>
              <a:rPr sz="2600" spc="-15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ModelMap</a:t>
            </a:r>
            <a:r>
              <a:rPr sz="2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modelMap)</a:t>
            </a:r>
            <a:r>
              <a:rPr sz="2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5755640"/>
            <a:ext cx="478028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&lt;form:errors path="name" </a:t>
            </a:r>
            <a:r>
              <a:rPr sz="2600" spc="-15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cssClass="error"</a:t>
            </a:r>
            <a:r>
              <a:rPr sz="2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2053537"/>
            <a:ext cx="225616" cy="2600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02700" y="1892300"/>
            <a:ext cx="492506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@Valid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BindingResult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reference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3018737"/>
            <a:ext cx="225616" cy="260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5914337"/>
            <a:ext cx="225616" cy="260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02700" y="5753100"/>
            <a:ext cx="3240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Form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errors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tag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3086100"/>
            <a:ext cx="401701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JSR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303,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349,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380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Validation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Interface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Dependency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Presentation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Courier New</vt:lpstr>
      <vt:lpstr>Verdana</vt:lpstr>
      <vt:lpstr>Times New Roman</vt:lpstr>
      <vt:lpstr>Microsoft YaHei</vt:lpstr>
      <vt:lpstr>Arial Unicode MS</vt:lpstr>
      <vt:lpstr>Calibri</vt:lpstr>
      <vt:lpstr>Office Theme</vt:lpstr>
      <vt:lpstr>Validating Objects in Spring MVC  Applications</vt:lpstr>
      <vt:lpstr>JSR Bean Validation</vt:lpstr>
      <vt:lpstr>Not deprecated  Business logic  Service Tier</vt:lpstr>
      <vt:lpstr>Dependency</vt:lpstr>
      <vt:lpstr>public	String submit(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Objects in Spring MVC  Applications</dc:title>
  <dc:creator/>
  <cp:lastModifiedBy>Steve Sam</cp:lastModifiedBy>
  <cp:revision>1</cp:revision>
  <dcterms:created xsi:type="dcterms:W3CDTF">2021-10-23T13:27:11Z</dcterms:created>
  <dcterms:modified xsi:type="dcterms:W3CDTF">2021-10-23T13:27:11Z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EA8D783C0E9641E9B0EAA98509EE2853</vt:lpwstr>
  </property>
  <property fmtid="{D5CDD505-2E9C-101B-9397-08002B2CF9AE}" pid="3" name="KSOProductBuildVer">
    <vt:lpwstr>1033-11.2.0.10323</vt:lpwstr>
  </property>
</Properties>
</file>