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61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84404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-15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9320" y="1666240"/>
            <a:ext cx="10664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Creating Forms in HTML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762000"/>
            <a:ext cx="10544175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1975" y="873760"/>
            <a:ext cx="10883900" cy="511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745490"/>
            <a:ext cx="10691495" cy="5367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2780" y="666750"/>
            <a:ext cx="10887075" cy="5525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845" y="723900"/>
            <a:ext cx="10862310" cy="5410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 HTML5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Build Tool Fundamentals</dc:title>
  <dc:creator/>
  <cp:lastModifiedBy>Steve Sam</cp:lastModifiedBy>
  <cp:revision>12</cp:revision>
  <dcterms:created xsi:type="dcterms:W3CDTF">2021-12-18T02:44:00Z</dcterms:created>
  <dcterms:modified xsi:type="dcterms:W3CDTF">2022-05-04T15:02:56Z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4C1A75E258ED4E43BA253B91FF33972C</vt:lpwstr>
  </property>
  <property fmtid="{D5CDD505-2E9C-101B-9397-08002B2CF9AE}" pid="3" name="KSOProductBuildVer">
    <vt:lpwstr>1033-11.2.0.11074</vt:lpwstr>
  </property>
</Properties>
</file>