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1" r:id="rId7"/>
    <p:sldId id="260" r:id="rId8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964082" y="3294634"/>
            <a:ext cx="6074410" cy="426720"/>
            <a:chOff x="964082" y="3294634"/>
            <a:chExt cx="6074410" cy="42672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082" y="3294634"/>
              <a:ext cx="3594227" cy="4267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8762" y="3294634"/>
              <a:ext cx="1284351" cy="4267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52872" y="3294634"/>
              <a:ext cx="1585595" cy="426719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4082" y="2045792"/>
            <a:ext cx="6874383" cy="686104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244719" y="2249677"/>
            <a:ext cx="2986405" cy="365760"/>
            <a:chOff x="5244719" y="2249677"/>
            <a:chExt cx="2986405" cy="3657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4719" y="2249677"/>
              <a:ext cx="2106803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5880" y="2249677"/>
              <a:ext cx="1055217" cy="36576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4719" y="2844114"/>
            <a:ext cx="5248909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4719" y="3438778"/>
            <a:ext cx="4813808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2201545" y="1370025"/>
            <a:ext cx="8176895" cy="1354455"/>
            <a:chOff x="2201545" y="1370025"/>
            <a:chExt cx="8176895" cy="135445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201545" y="1370025"/>
              <a:ext cx="8176768" cy="7318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55210" y="1992502"/>
              <a:ext cx="2670683" cy="73152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2106802" y="3815791"/>
            <a:ext cx="8284845" cy="1463675"/>
            <a:chOff x="2106802" y="3815791"/>
            <a:chExt cx="8284845" cy="146367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6802" y="3815791"/>
              <a:ext cx="8284336" cy="7318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06802" y="4547869"/>
              <a:ext cx="7759319" cy="731520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89820" y="1864377"/>
            <a:ext cx="2128163" cy="235995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4696" y="2524451"/>
            <a:ext cx="2470162" cy="104393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9669" y="2535353"/>
            <a:ext cx="2436039" cy="102259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50594" y="4569282"/>
            <a:ext cx="1958467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76042" y="549859"/>
            <a:ext cx="6618985" cy="5489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39182" y="4569282"/>
            <a:ext cx="2069211" cy="3051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01430" y="4569282"/>
            <a:ext cx="2001012" cy="30510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10590" y="3886200"/>
            <a:ext cx="10371455" cy="162179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3"/>
          </p:nvPr>
        </p:nvPicPr>
        <p:blipFill>
          <a:blip r:embed="rId2"/>
          <a:srcRect b="28158"/>
          <a:stretch>
            <a:fillRect/>
          </a:stretch>
        </p:blipFill>
        <p:spPr>
          <a:xfrm>
            <a:off x="1066800" y="1905000"/>
            <a:ext cx="9900920" cy="4730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4719" y="2844114"/>
            <a:ext cx="4871465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4719" y="3438778"/>
            <a:ext cx="5631180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WPS Presentation</Application>
  <PresentationFormat>On-screen Show 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SimSun</vt:lpstr>
      <vt:lpstr>Wingdings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Forms in HTML</dc:title>
  <dc:creator>Matt Milner</dc:creator>
  <cp:lastModifiedBy>Steve Sam</cp:lastModifiedBy>
  <cp:revision>2</cp:revision>
  <dcterms:created xsi:type="dcterms:W3CDTF">2022-05-04T15:04:57Z</dcterms:created>
  <dcterms:modified xsi:type="dcterms:W3CDTF">2022-05-04T16:03:39Z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2020-06-16T05:30:00Z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2022-05-04T05:30:00Z</vt:filetime>
  </property>
  <property fmtid="{D5CDD505-2E9C-101B-9397-08002B2CF9AE}" pid="5" name="ICV">
    <vt:lpwstr>C1987E4E113A4929B624D20E947F9F82</vt:lpwstr>
  </property>
  <property fmtid="{D5CDD505-2E9C-101B-9397-08002B2CF9AE}" pid="6" name="KSOProductBuildVer">
    <vt:lpwstr>1033-11.2.0.11074</vt:lpwstr>
  </property>
</Properties>
</file>