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7" r:id="rId3"/>
    <p:sldId id="256" r:id="rId4"/>
    <p:sldId id="258" r:id="rId5"/>
    <p:sldId id="259" r:id="rId6"/>
    <p:sldId id="262" r:id="rId7"/>
    <p:sldId id="260" r:id="rId8"/>
    <p:sldId id="263" r:id="rId9"/>
    <p:sldId id="264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082" y="2057222"/>
            <a:ext cx="10215880" cy="686104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963930" y="3168015"/>
            <a:ext cx="330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Course Overview</a:t>
            </a: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3120" y="871220"/>
            <a:ext cx="10525125" cy="51149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95350" y="981710"/>
            <a:ext cx="10458450" cy="5181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80135" y="1024255"/>
            <a:ext cx="9858375" cy="49891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7850" y="802005"/>
            <a:ext cx="11036300" cy="55543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69010" y="839470"/>
            <a:ext cx="10253980" cy="54000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55625" y="995680"/>
            <a:ext cx="11081385" cy="52533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3860" y="788670"/>
            <a:ext cx="11384280" cy="55676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56895" y="702310"/>
            <a:ext cx="11078210" cy="54533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WPS Presentation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Steve Sam</cp:lastModifiedBy>
  <cp:revision>5</cp:revision>
  <dcterms:created xsi:type="dcterms:W3CDTF">2021-11-03T14:56:46Z</dcterms:created>
  <dcterms:modified xsi:type="dcterms:W3CDTF">2021-11-03T15:06:06Z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1B8F9EF20E4A438DB50258747EBD5BB9</vt:lpwstr>
  </property>
  <property fmtid="{D5CDD505-2E9C-101B-9397-08002B2CF9AE}" pid="3" name="KSOProductBuildVer">
    <vt:lpwstr>1033-11.2.0.10351</vt:lpwstr>
  </property>
</Properties>
</file>