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75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215" y="1749678"/>
            <a:ext cx="1098356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2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69.png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9" Type="http://schemas.openxmlformats.org/officeDocument/2006/relationships/image" Target="../media/image37.png"/><Relationship Id="rId18" Type="http://schemas.openxmlformats.org/officeDocument/2006/relationships/image" Target="../media/image36.png"/><Relationship Id="rId17" Type="http://schemas.openxmlformats.org/officeDocument/2006/relationships/image" Target="../media/image35.png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8716772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78573" y="858774"/>
              <a:ext cx="533400" cy="4366260"/>
            </a:xfrm>
            <a:custGeom>
              <a:avLst/>
              <a:gdLst/>
              <a:ahLst/>
              <a:cxnLst/>
              <a:rect l="l" t="t" r="r" b="b"/>
              <a:pathLst>
                <a:path w="533400" h="4366260">
                  <a:moveTo>
                    <a:pt x="533400" y="4366259"/>
                  </a:moveTo>
                  <a:lnTo>
                    <a:pt x="462491" y="4364669"/>
                  </a:lnTo>
                  <a:lnTo>
                    <a:pt x="398779" y="4360182"/>
                  </a:lnTo>
                  <a:lnTo>
                    <a:pt x="344804" y="4353226"/>
                  </a:lnTo>
                  <a:lnTo>
                    <a:pt x="303106" y="4344227"/>
                  </a:lnTo>
                  <a:lnTo>
                    <a:pt x="266700" y="4321809"/>
                  </a:lnTo>
                  <a:lnTo>
                    <a:pt x="266700" y="2227579"/>
                  </a:lnTo>
                  <a:lnTo>
                    <a:pt x="257175" y="2215776"/>
                  </a:lnTo>
                  <a:lnTo>
                    <a:pt x="188595" y="2196163"/>
                  </a:lnTo>
                  <a:lnTo>
                    <a:pt x="134620" y="2189207"/>
                  </a:lnTo>
                  <a:lnTo>
                    <a:pt x="70908" y="2184720"/>
                  </a:lnTo>
                  <a:lnTo>
                    <a:pt x="0" y="2183129"/>
                  </a:lnTo>
                  <a:lnTo>
                    <a:pt x="70908" y="2181539"/>
                  </a:lnTo>
                  <a:lnTo>
                    <a:pt x="134620" y="2177052"/>
                  </a:lnTo>
                  <a:lnTo>
                    <a:pt x="188595" y="2170096"/>
                  </a:lnTo>
                  <a:lnTo>
                    <a:pt x="230293" y="2161097"/>
                  </a:lnTo>
                  <a:lnTo>
                    <a:pt x="266700" y="2138679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4371" y="2801111"/>
              <a:ext cx="795527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5546" y="6008827"/>
              <a:ext cx="1274191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97445" y="5569458"/>
              <a:ext cx="414655" cy="1187450"/>
            </a:xfrm>
            <a:custGeom>
              <a:avLst/>
              <a:gdLst/>
              <a:ahLst/>
              <a:cxnLst/>
              <a:rect l="l" t="t" r="r" b="b"/>
              <a:pathLst>
                <a:path w="414654" h="1187450">
                  <a:moveTo>
                    <a:pt x="414527" y="1187195"/>
                  </a:moveTo>
                  <a:lnTo>
                    <a:pt x="333869" y="1184481"/>
                  </a:lnTo>
                  <a:lnTo>
                    <a:pt x="267985" y="1177078"/>
                  </a:lnTo>
                  <a:lnTo>
                    <a:pt x="223557" y="1166098"/>
                  </a:lnTo>
                  <a:lnTo>
                    <a:pt x="207263" y="1152651"/>
                  </a:lnTo>
                  <a:lnTo>
                    <a:pt x="207263" y="628141"/>
                  </a:lnTo>
                  <a:lnTo>
                    <a:pt x="190970" y="614697"/>
                  </a:lnTo>
                  <a:lnTo>
                    <a:pt x="146542" y="603716"/>
                  </a:lnTo>
                  <a:lnTo>
                    <a:pt x="80658" y="596313"/>
                  </a:lnTo>
                  <a:lnTo>
                    <a:pt x="0" y="593597"/>
                  </a:lnTo>
                  <a:lnTo>
                    <a:pt x="80658" y="590882"/>
                  </a:lnTo>
                  <a:lnTo>
                    <a:pt x="146542" y="583479"/>
                  </a:lnTo>
                  <a:lnTo>
                    <a:pt x="190970" y="572498"/>
                  </a:lnTo>
                  <a:lnTo>
                    <a:pt x="207263" y="559053"/>
                  </a:lnTo>
                  <a:lnTo>
                    <a:pt x="207263" y="34543"/>
                  </a:lnTo>
                  <a:lnTo>
                    <a:pt x="223557" y="21109"/>
                  </a:lnTo>
                  <a:lnTo>
                    <a:pt x="267985" y="10128"/>
                  </a:lnTo>
                  <a:lnTo>
                    <a:pt x="333869" y="2718"/>
                  </a:lnTo>
                  <a:lnTo>
                    <a:pt x="414527" y="0"/>
                  </a:lnTo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1849120"/>
            <a:ext cx="11677015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9666" y="1762632"/>
            <a:ext cx="286791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0744" y="2399029"/>
            <a:ext cx="801014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8947" y="2901645"/>
            <a:ext cx="699135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1709" y="3405251"/>
            <a:ext cx="2474087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1655" y="1762632"/>
            <a:ext cx="358089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2298065" cy="304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83854" y="2375662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40635" y="549859"/>
            <a:ext cx="8402320" cy="549275"/>
            <a:chOff x="2040635" y="549859"/>
            <a:chExt cx="8402320" cy="54927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0635" y="549859"/>
              <a:ext cx="612521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0863" y="549859"/>
              <a:ext cx="2521584" cy="54894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9666" y="1762632"/>
            <a:ext cx="286791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6826" y="2399029"/>
            <a:ext cx="2701544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5766" y="2901645"/>
            <a:ext cx="3560953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1655" y="1762632"/>
            <a:ext cx="358089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3744" y="2399029"/>
            <a:ext cx="2298065" cy="304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83854" y="2375662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8800" y="549859"/>
            <a:ext cx="8680450" cy="549275"/>
            <a:chOff x="1828800" y="549859"/>
            <a:chExt cx="8680450" cy="5492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8800" y="549859"/>
              <a:ext cx="6125209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9027" y="549859"/>
              <a:ext cx="2800096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685800"/>
            <a:ext cx="11100435" cy="54178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2854" y="2076653"/>
            <a:ext cx="8459470" cy="7318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96135" y="3320491"/>
            <a:ext cx="7919084" cy="1353820"/>
            <a:chOff x="2096135" y="3320491"/>
            <a:chExt cx="7919084" cy="13538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6135" y="3320491"/>
              <a:ext cx="7918704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5359" y="3942587"/>
              <a:ext cx="6466713" cy="73151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6758" y="2750820"/>
            <a:ext cx="912355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57115" y="1762632"/>
            <a:ext cx="16678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9790" y="2399029"/>
            <a:ext cx="2587879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4033" y="2901645"/>
            <a:ext cx="3691001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2253" y="3405251"/>
            <a:ext cx="2706370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099559" y="3908171"/>
            <a:ext cx="1878964" cy="304800"/>
            <a:chOff x="4099559" y="3908171"/>
            <a:chExt cx="1878964" cy="3048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9559" y="3908171"/>
              <a:ext cx="93345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9659" y="3908171"/>
              <a:ext cx="1078420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1655" y="1765376"/>
            <a:ext cx="2098802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2399029"/>
            <a:ext cx="2383663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2901645"/>
            <a:ext cx="4594098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3405251"/>
            <a:ext cx="3593211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3908171"/>
            <a:ext cx="1961388" cy="3048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387333" y="1572767"/>
            <a:ext cx="1063625" cy="379730"/>
          </a:xfrm>
          <a:custGeom>
            <a:avLst/>
            <a:gdLst/>
            <a:ahLst/>
            <a:cxnLst/>
            <a:rect l="l" t="t" r="r" b="b"/>
            <a:pathLst>
              <a:path w="1063625" h="379730">
                <a:moveTo>
                  <a:pt x="76454" y="301752"/>
                </a:moveTo>
                <a:lnTo>
                  <a:pt x="0" y="343027"/>
                </a:lnTo>
                <a:lnTo>
                  <a:pt x="78994" y="379476"/>
                </a:lnTo>
                <a:lnTo>
                  <a:pt x="78159" y="353949"/>
                </a:lnTo>
                <a:lnTo>
                  <a:pt x="65405" y="353949"/>
                </a:lnTo>
                <a:lnTo>
                  <a:pt x="64135" y="328041"/>
                </a:lnTo>
                <a:lnTo>
                  <a:pt x="77293" y="327447"/>
                </a:lnTo>
                <a:lnTo>
                  <a:pt x="76454" y="301752"/>
                </a:lnTo>
                <a:close/>
              </a:path>
              <a:path w="1063625" h="379730">
                <a:moveTo>
                  <a:pt x="77293" y="327447"/>
                </a:moveTo>
                <a:lnTo>
                  <a:pt x="64135" y="328041"/>
                </a:lnTo>
                <a:lnTo>
                  <a:pt x="65405" y="353949"/>
                </a:lnTo>
                <a:lnTo>
                  <a:pt x="78140" y="353346"/>
                </a:lnTo>
                <a:lnTo>
                  <a:pt x="77293" y="327447"/>
                </a:lnTo>
                <a:close/>
              </a:path>
              <a:path w="1063625" h="379730">
                <a:moveTo>
                  <a:pt x="78140" y="353346"/>
                </a:moveTo>
                <a:lnTo>
                  <a:pt x="65405" y="353949"/>
                </a:lnTo>
                <a:lnTo>
                  <a:pt x="78159" y="353949"/>
                </a:lnTo>
                <a:lnTo>
                  <a:pt x="78140" y="353346"/>
                </a:lnTo>
                <a:close/>
              </a:path>
              <a:path w="1063625" h="379730">
                <a:moveTo>
                  <a:pt x="513606" y="194473"/>
                </a:moveTo>
                <a:lnTo>
                  <a:pt x="478282" y="228092"/>
                </a:lnTo>
                <a:lnTo>
                  <a:pt x="442214" y="248285"/>
                </a:lnTo>
                <a:lnTo>
                  <a:pt x="396494" y="267335"/>
                </a:lnTo>
                <a:lnTo>
                  <a:pt x="342646" y="284734"/>
                </a:lnTo>
                <a:lnTo>
                  <a:pt x="302895" y="295148"/>
                </a:lnTo>
                <a:lnTo>
                  <a:pt x="260604" y="304546"/>
                </a:lnTo>
                <a:lnTo>
                  <a:pt x="193040" y="316103"/>
                </a:lnTo>
                <a:lnTo>
                  <a:pt x="146050" y="322072"/>
                </a:lnTo>
                <a:lnTo>
                  <a:pt x="97917" y="326517"/>
                </a:lnTo>
                <a:lnTo>
                  <a:pt x="77293" y="327447"/>
                </a:lnTo>
                <a:lnTo>
                  <a:pt x="78140" y="353346"/>
                </a:lnTo>
                <a:lnTo>
                  <a:pt x="149351" y="347726"/>
                </a:lnTo>
                <a:lnTo>
                  <a:pt x="197231" y="341630"/>
                </a:lnTo>
                <a:lnTo>
                  <a:pt x="243459" y="334137"/>
                </a:lnTo>
                <a:lnTo>
                  <a:pt x="287909" y="325247"/>
                </a:lnTo>
                <a:lnTo>
                  <a:pt x="329946" y="315087"/>
                </a:lnTo>
                <a:lnTo>
                  <a:pt x="369443" y="303911"/>
                </a:lnTo>
                <a:lnTo>
                  <a:pt x="405892" y="291592"/>
                </a:lnTo>
                <a:lnTo>
                  <a:pt x="453898" y="271399"/>
                </a:lnTo>
                <a:lnTo>
                  <a:pt x="493268" y="249301"/>
                </a:lnTo>
                <a:lnTo>
                  <a:pt x="522859" y="224917"/>
                </a:lnTo>
                <a:lnTo>
                  <a:pt x="535432" y="208407"/>
                </a:lnTo>
                <a:lnTo>
                  <a:pt x="536194" y="207391"/>
                </a:lnTo>
                <a:lnTo>
                  <a:pt x="536448" y="206756"/>
                </a:lnTo>
                <a:lnTo>
                  <a:pt x="540385" y="198501"/>
                </a:lnTo>
                <a:lnTo>
                  <a:pt x="540639" y="197739"/>
                </a:lnTo>
                <a:lnTo>
                  <a:pt x="540893" y="197104"/>
                </a:lnTo>
                <a:lnTo>
                  <a:pt x="541342" y="195580"/>
                </a:lnTo>
                <a:lnTo>
                  <a:pt x="513080" y="195580"/>
                </a:lnTo>
                <a:lnTo>
                  <a:pt x="513606" y="194473"/>
                </a:lnTo>
                <a:close/>
              </a:path>
              <a:path w="1063625" h="379730">
                <a:moveTo>
                  <a:pt x="513969" y="193929"/>
                </a:moveTo>
                <a:lnTo>
                  <a:pt x="513606" y="194473"/>
                </a:lnTo>
                <a:lnTo>
                  <a:pt x="513080" y="195580"/>
                </a:lnTo>
                <a:lnTo>
                  <a:pt x="513969" y="193929"/>
                </a:lnTo>
                <a:close/>
              </a:path>
              <a:path w="1063625" h="379730">
                <a:moveTo>
                  <a:pt x="541829" y="193929"/>
                </a:moveTo>
                <a:lnTo>
                  <a:pt x="513969" y="193929"/>
                </a:lnTo>
                <a:lnTo>
                  <a:pt x="513080" y="195580"/>
                </a:lnTo>
                <a:lnTo>
                  <a:pt x="541342" y="195580"/>
                </a:lnTo>
                <a:lnTo>
                  <a:pt x="541829" y="193929"/>
                </a:lnTo>
                <a:close/>
              </a:path>
              <a:path w="1063625" h="379730">
                <a:moveTo>
                  <a:pt x="516246" y="188919"/>
                </a:moveTo>
                <a:lnTo>
                  <a:pt x="513606" y="194473"/>
                </a:lnTo>
                <a:lnTo>
                  <a:pt x="513969" y="193929"/>
                </a:lnTo>
                <a:lnTo>
                  <a:pt x="541829" y="193929"/>
                </a:lnTo>
                <a:lnTo>
                  <a:pt x="543066" y="189737"/>
                </a:lnTo>
                <a:lnTo>
                  <a:pt x="516000" y="189737"/>
                </a:lnTo>
                <a:lnTo>
                  <a:pt x="516246" y="188919"/>
                </a:lnTo>
                <a:close/>
              </a:path>
              <a:path w="1063625" h="379730">
                <a:moveTo>
                  <a:pt x="516763" y="187833"/>
                </a:moveTo>
                <a:lnTo>
                  <a:pt x="516246" y="188919"/>
                </a:lnTo>
                <a:lnTo>
                  <a:pt x="516000" y="189737"/>
                </a:lnTo>
                <a:lnTo>
                  <a:pt x="516763" y="187833"/>
                </a:lnTo>
                <a:close/>
              </a:path>
              <a:path w="1063625" h="379730">
                <a:moveTo>
                  <a:pt x="543560" y="187833"/>
                </a:moveTo>
                <a:lnTo>
                  <a:pt x="516763" y="187833"/>
                </a:lnTo>
                <a:lnTo>
                  <a:pt x="516000" y="189737"/>
                </a:lnTo>
                <a:lnTo>
                  <a:pt x="543066" y="189737"/>
                </a:lnTo>
                <a:lnTo>
                  <a:pt x="543433" y="188595"/>
                </a:lnTo>
                <a:lnTo>
                  <a:pt x="543560" y="187833"/>
                </a:lnTo>
                <a:close/>
              </a:path>
              <a:path w="1063625" h="379730">
                <a:moveTo>
                  <a:pt x="518056" y="182886"/>
                </a:moveTo>
                <a:lnTo>
                  <a:pt x="516246" y="188919"/>
                </a:lnTo>
                <a:lnTo>
                  <a:pt x="516763" y="187833"/>
                </a:lnTo>
                <a:lnTo>
                  <a:pt x="543560" y="187833"/>
                </a:lnTo>
                <a:lnTo>
                  <a:pt x="543687" y="187071"/>
                </a:lnTo>
                <a:lnTo>
                  <a:pt x="543949" y="184404"/>
                </a:lnTo>
                <a:lnTo>
                  <a:pt x="517906" y="184404"/>
                </a:lnTo>
                <a:lnTo>
                  <a:pt x="518056" y="182886"/>
                </a:lnTo>
                <a:close/>
              </a:path>
              <a:path w="1063625" h="379730">
                <a:moveTo>
                  <a:pt x="518287" y="182118"/>
                </a:moveTo>
                <a:lnTo>
                  <a:pt x="518056" y="182886"/>
                </a:lnTo>
                <a:lnTo>
                  <a:pt x="517906" y="184404"/>
                </a:lnTo>
                <a:lnTo>
                  <a:pt x="518287" y="182118"/>
                </a:lnTo>
                <a:close/>
              </a:path>
              <a:path w="1063625" h="379730">
                <a:moveTo>
                  <a:pt x="544174" y="182118"/>
                </a:moveTo>
                <a:lnTo>
                  <a:pt x="518287" y="182118"/>
                </a:lnTo>
                <a:lnTo>
                  <a:pt x="517906" y="184404"/>
                </a:lnTo>
                <a:lnTo>
                  <a:pt x="543949" y="184404"/>
                </a:lnTo>
                <a:lnTo>
                  <a:pt x="544174" y="182118"/>
                </a:lnTo>
                <a:close/>
              </a:path>
              <a:path w="1063625" h="379730">
                <a:moveTo>
                  <a:pt x="1062736" y="0"/>
                </a:moveTo>
                <a:lnTo>
                  <a:pt x="1013079" y="1016"/>
                </a:lnTo>
                <a:lnTo>
                  <a:pt x="963168" y="3683"/>
                </a:lnTo>
                <a:lnTo>
                  <a:pt x="914019" y="8255"/>
                </a:lnTo>
                <a:lnTo>
                  <a:pt x="866140" y="14351"/>
                </a:lnTo>
                <a:lnTo>
                  <a:pt x="819912" y="21844"/>
                </a:lnTo>
                <a:lnTo>
                  <a:pt x="775335" y="30734"/>
                </a:lnTo>
                <a:lnTo>
                  <a:pt x="733298" y="40894"/>
                </a:lnTo>
                <a:lnTo>
                  <a:pt x="693927" y="52197"/>
                </a:lnTo>
                <a:lnTo>
                  <a:pt x="657606" y="64389"/>
                </a:lnTo>
                <a:lnTo>
                  <a:pt x="609473" y="84582"/>
                </a:lnTo>
                <a:lnTo>
                  <a:pt x="570230" y="106553"/>
                </a:lnTo>
                <a:lnTo>
                  <a:pt x="533654" y="138811"/>
                </a:lnTo>
                <a:lnTo>
                  <a:pt x="527176" y="148209"/>
                </a:lnTo>
                <a:lnTo>
                  <a:pt x="526796" y="148717"/>
                </a:lnTo>
                <a:lnTo>
                  <a:pt x="522859" y="156972"/>
                </a:lnTo>
                <a:lnTo>
                  <a:pt x="522097" y="158877"/>
                </a:lnTo>
                <a:lnTo>
                  <a:pt x="519811" y="166624"/>
                </a:lnTo>
                <a:lnTo>
                  <a:pt x="519557" y="167386"/>
                </a:lnTo>
                <a:lnTo>
                  <a:pt x="519430" y="169037"/>
                </a:lnTo>
                <a:lnTo>
                  <a:pt x="518056" y="182886"/>
                </a:lnTo>
                <a:lnTo>
                  <a:pt x="518287" y="182118"/>
                </a:lnTo>
                <a:lnTo>
                  <a:pt x="544174" y="182118"/>
                </a:lnTo>
                <a:lnTo>
                  <a:pt x="544973" y="173990"/>
                </a:lnTo>
                <a:lnTo>
                  <a:pt x="544702" y="173990"/>
                </a:lnTo>
                <a:lnTo>
                  <a:pt x="545211" y="171577"/>
                </a:lnTo>
                <a:lnTo>
                  <a:pt x="545415" y="171577"/>
                </a:lnTo>
                <a:lnTo>
                  <a:pt x="546426" y="168148"/>
                </a:lnTo>
                <a:lnTo>
                  <a:pt x="546226" y="168148"/>
                </a:lnTo>
                <a:lnTo>
                  <a:pt x="546989" y="166243"/>
                </a:lnTo>
                <a:lnTo>
                  <a:pt x="547147" y="166243"/>
                </a:lnTo>
                <a:lnTo>
                  <a:pt x="549112" y="162179"/>
                </a:lnTo>
                <a:lnTo>
                  <a:pt x="549910" y="160528"/>
                </a:lnTo>
                <a:lnTo>
                  <a:pt x="550089" y="160528"/>
                </a:lnTo>
                <a:lnTo>
                  <a:pt x="553212" y="155702"/>
                </a:lnTo>
                <a:lnTo>
                  <a:pt x="558926" y="148971"/>
                </a:lnTo>
                <a:lnTo>
                  <a:pt x="594995" y="121539"/>
                </a:lnTo>
                <a:lnTo>
                  <a:pt x="634619" y="101473"/>
                </a:lnTo>
                <a:lnTo>
                  <a:pt x="683260" y="82804"/>
                </a:lnTo>
                <a:lnTo>
                  <a:pt x="720090" y="71374"/>
                </a:lnTo>
                <a:lnTo>
                  <a:pt x="759841" y="60960"/>
                </a:lnTo>
                <a:lnTo>
                  <a:pt x="802132" y="51562"/>
                </a:lnTo>
                <a:lnTo>
                  <a:pt x="869442" y="40005"/>
                </a:lnTo>
                <a:lnTo>
                  <a:pt x="916432" y="34036"/>
                </a:lnTo>
                <a:lnTo>
                  <a:pt x="964565" y="29591"/>
                </a:lnTo>
                <a:lnTo>
                  <a:pt x="1013460" y="26797"/>
                </a:lnTo>
                <a:lnTo>
                  <a:pt x="1063244" y="25908"/>
                </a:lnTo>
                <a:lnTo>
                  <a:pt x="1062736" y="0"/>
                </a:lnTo>
                <a:close/>
              </a:path>
              <a:path w="1063625" h="379730">
                <a:moveTo>
                  <a:pt x="545211" y="171577"/>
                </a:moveTo>
                <a:lnTo>
                  <a:pt x="544702" y="173990"/>
                </a:lnTo>
                <a:lnTo>
                  <a:pt x="545108" y="172614"/>
                </a:lnTo>
                <a:lnTo>
                  <a:pt x="545211" y="171577"/>
                </a:lnTo>
                <a:close/>
              </a:path>
              <a:path w="1063625" h="379730">
                <a:moveTo>
                  <a:pt x="545108" y="172614"/>
                </a:moveTo>
                <a:lnTo>
                  <a:pt x="544702" y="173990"/>
                </a:lnTo>
                <a:lnTo>
                  <a:pt x="544973" y="173990"/>
                </a:lnTo>
                <a:lnTo>
                  <a:pt x="545108" y="172614"/>
                </a:lnTo>
                <a:close/>
              </a:path>
              <a:path w="1063625" h="379730">
                <a:moveTo>
                  <a:pt x="545415" y="171577"/>
                </a:moveTo>
                <a:lnTo>
                  <a:pt x="545211" y="171577"/>
                </a:lnTo>
                <a:lnTo>
                  <a:pt x="545108" y="172614"/>
                </a:lnTo>
                <a:lnTo>
                  <a:pt x="545415" y="171577"/>
                </a:lnTo>
                <a:close/>
              </a:path>
              <a:path w="1063625" h="379730">
                <a:moveTo>
                  <a:pt x="546989" y="166243"/>
                </a:moveTo>
                <a:lnTo>
                  <a:pt x="546226" y="168148"/>
                </a:lnTo>
                <a:lnTo>
                  <a:pt x="546740" y="167086"/>
                </a:lnTo>
                <a:lnTo>
                  <a:pt x="546989" y="166243"/>
                </a:lnTo>
                <a:close/>
              </a:path>
              <a:path w="1063625" h="379730">
                <a:moveTo>
                  <a:pt x="546740" y="167086"/>
                </a:moveTo>
                <a:lnTo>
                  <a:pt x="546226" y="168148"/>
                </a:lnTo>
                <a:lnTo>
                  <a:pt x="546426" y="168148"/>
                </a:lnTo>
                <a:lnTo>
                  <a:pt x="546740" y="167086"/>
                </a:lnTo>
                <a:close/>
              </a:path>
              <a:path w="1063625" h="379730">
                <a:moveTo>
                  <a:pt x="547147" y="166243"/>
                </a:moveTo>
                <a:lnTo>
                  <a:pt x="546989" y="166243"/>
                </a:lnTo>
                <a:lnTo>
                  <a:pt x="546740" y="167086"/>
                </a:lnTo>
                <a:lnTo>
                  <a:pt x="547147" y="166243"/>
                </a:lnTo>
                <a:close/>
              </a:path>
              <a:path w="1063625" h="379730">
                <a:moveTo>
                  <a:pt x="549910" y="160528"/>
                </a:moveTo>
                <a:lnTo>
                  <a:pt x="549021" y="162179"/>
                </a:lnTo>
                <a:lnTo>
                  <a:pt x="549380" y="161623"/>
                </a:lnTo>
                <a:lnTo>
                  <a:pt x="549910" y="160528"/>
                </a:lnTo>
                <a:close/>
              </a:path>
              <a:path w="1063625" h="379730">
                <a:moveTo>
                  <a:pt x="549380" y="161623"/>
                </a:moveTo>
                <a:lnTo>
                  <a:pt x="549021" y="162179"/>
                </a:lnTo>
                <a:lnTo>
                  <a:pt x="549380" y="161623"/>
                </a:lnTo>
                <a:close/>
              </a:path>
              <a:path w="1063625" h="379730">
                <a:moveTo>
                  <a:pt x="550089" y="160528"/>
                </a:moveTo>
                <a:lnTo>
                  <a:pt x="549910" y="160528"/>
                </a:lnTo>
                <a:lnTo>
                  <a:pt x="549380" y="161623"/>
                </a:lnTo>
                <a:lnTo>
                  <a:pt x="550089" y="160528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542653" y="1426210"/>
            <a:ext cx="2435479" cy="3048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705" y="1762505"/>
            <a:ext cx="2239010" cy="4645660"/>
            <a:chOff x="3870705" y="1762505"/>
            <a:chExt cx="2239010" cy="4645660"/>
          </a:xfrm>
        </p:grpSpPr>
        <p:sp>
          <p:nvSpPr>
            <p:cNvPr id="3" name="object 3"/>
            <p:cNvSpPr/>
            <p:nvPr/>
          </p:nvSpPr>
          <p:spPr>
            <a:xfrm>
              <a:off x="6096761" y="1762505"/>
              <a:ext cx="0" cy="4645660"/>
            </a:xfrm>
            <a:custGeom>
              <a:avLst/>
              <a:gdLst/>
              <a:ahLst/>
              <a:cxnLst/>
              <a:rect l="l" t="t" r="r" b="b"/>
              <a:pathLst>
                <a:path h="4645660">
                  <a:moveTo>
                    <a:pt x="0" y="0"/>
                  </a:moveTo>
                  <a:lnTo>
                    <a:pt x="0" y="46454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04004" y="2399029"/>
              <a:ext cx="1460119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4731" y="2901645"/>
              <a:ext cx="977900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083" y="3405251"/>
              <a:ext cx="111956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0705" y="3908170"/>
              <a:ext cx="2120138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3744" y="2399029"/>
            <a:ext cx="2043683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901645"/>
            <a:ext cx="1011694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3405251"/>
            <a:ext cx="127546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3908171"/>
            <a:ext cx="78295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4846" y="549859"/>
            <a:ext cx="438721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869899"/>
            <a:ext cx="9395460" cy="2882900"/>
            <a:chOff x="1056436" y="869899"/>
            <a:chExt cx="9395460" cy="28829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869899"/>
              <a:ext cx="7711948" cy="654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426718"/>
              <a:ext cx="9039733" cy="653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1984578"/>
              <a:ext cx="8758301" cy="654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2540457"/>
              <a:ext cx="1804416" cy="654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9994" y="2540457"/>
              <a:ext cx="7951724" cy="654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098927"/>
              <a:ext cx="7901558" cy="6537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6132" y="3991990"/>
            <a:ext cx="2302510" cy="365760"/>
            <a:chOff x="1056132" y="3991990"/>
            <a:chExt cx="230251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132" y="3991990"/>
              <a:ext cx="87249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4124" y="3991990"/>
              <a:ext cx="1604518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844038"/>
            <a:ext cx="612190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3438778"/>
            <a:ext cx="643064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19122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144525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15210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55574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616572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924933"/>
            <a:ext cx="4485639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8105" y="1947621"/>
            <a:ext cx="2217547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797429" y="2698064"/>
            <a:ext cx="6727825" cy="1354455"/>
            <a:chOff x="2797429" y="2698064"/>
            <a:chExt cx="6727825" cy="13544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97429" y="2698064"/>
              <a:ext cx="6727317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9161" y="3320541"/>
              <a:ext cx="6308598" cy="73152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2178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095" y="1776095"/>
            <a:ext cx="2076831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2400630"/>
            <a:ext cx="1503934" cy="396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3026029"/>
            <a:ext cx="1653158" cy="396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" y="3650564"/>
            <a:ext cx="2675001" cy="396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4385" y="657428"/>
            <a:ext cx="6716140" cy="54894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749678"/>
            <a:ext cx="654748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  <a:tabLst>
                <a:tab pos="2715895" algn="l"/>
              </a:tabLst>
            </a:pP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819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260" dirty="0">
                <a:solidFill>
                  <a:srgbClr val="660D79"/>
                </a:solidFill>
                <a:latin typeface="Cambria" panose="02040503050406030204"/>
                <a:cs typeface="Cambria" panose="02040503050406030204"/>
              </a:rPr>
              <a:t>HelloWorld	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i="1" spc="65" dirty="0">
                <a:solidFill>
                  <a:srgbClr val="660D79"/>
                </a:solidFill>
                <a:latin typeface="Cambria" panose="02040503050406030204"/>
                <a:cs typeface="Cambria" panose="02040503050406030204"/>
              </a:rPr>
              <a:t>React</a:t>
            </a:r>
            <a:r>
              <a:rPr sz="2400" spc="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6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createClass</a:t>
            </a:r>
            <a:r>
              <a:rPr sz="2400" spc="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render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eturn</a:t>
            </a:r>
            <a:r>
              <a:rPr sz="2400" spc="-7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&gt;Hello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World&lt;/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977890" algn="r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977890" algn="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81502" y="657428"/>
            <a:ext cx="5661025" cy="549275"/>
            <a:chOff x="3381502" y="657428"/>
            <a:chExt cx="5661025" cy="549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81502" y="657428"/>
              <a:ext cx="280009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2284" y="657428"/>
              <a:ext cx="2960242" cy="548944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749678"/>
            <a:ext cx="7693659" cy="371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b="1" spc="-4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HelloWorld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b="1" spc="-3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React.Component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(props)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(props);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solidFill>
                  <a:srgbClr val="797943"/>
                </a:solidFill>
                <a:latin typeface="Courier New" panose="02070309020205020404"/>
                <a:cs typeface="Courier New" panose="02070309020205020404"/>
              </a:rPr>
              <a:t>render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b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</a:br>
            <a:r>
              <a:rPr lang="en-US"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b="1" spc="-10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&gt;Hello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World&lt;/</a:t>
            </a:r>
            <a:r>
              <a:rPr sz="2400" b="1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1165" y="657428"/>
            <a:ext cx="4902199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749678"/>
            <a:ext cx="5106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7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150" dirty="0">
                <a:solidFill>
                  <a:srgbClr val="404040"/>
                </a:solidFill>
                <a:latin typeface="Cambria" panose="02040503050406030204"/>
                <a:cs typeface="Cambria" panose="02040503050406030204"/>
              </a:rPr>
              <a:t>HelloWorld</a:t>
            </a:r>
            <a:r>
              <a:rPr sz="2400" spc="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(props)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30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&gt;Hello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World&lt;/</a:t>
            </a:r>
            <a:r>
              <a:rPr sz="2400" spc="-5" dirty="0">
                <a:solidFill>
                  <a:srgbClr val="000080"/>
                </a:solidFill>
                <a:latin typeface="Courier New" panose="02070309020205020404"/>
                <a:cs typeface="Courier New" panose="02070309020205020404"/>
              </a:rPr>
              <a:t>h1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66490" y="657428"/>
            <a:ext cx="5059934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215" y="1749678"/>
            <a:ext cx="9123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1655" algn="l"/>
              </a:tabLst>
            </a:pPr>
            <a:r>
              <a:rPr spc="-5" dirty="0">
                <a:solidFill>
                  <a:srgbClr val="000080"/>
                </a:solidFill>
              </a:rPr>
              <a:t>const </a:t>
            </a:r>
            <a:r>
              <a:rPr i="1" spc="260" dirty="0">
                <a:latin typeface="Cambria" panose="02040503050406030204"/>
                <a:cs typeface="Cambria" panose="02040503050406030204"/>
              </a:rPr>
              <a:t>HelloWorld	</a:t>
            </a:r>
            <a:r>
              <a:rPr dirty="0"/>
              <a:t>=</a:t>
            </a:r>
            <a:r>
              <a:rPr spc="-30" dirty="0"/>
              <a:t> </a:t>
            </a:r>
            <a:r>
              <a:rPr spc="-5" dirty="0"/>
              <a:t>(props)</a:t>
            </a:r>
            <a:r>
              <a:rPr spc="-45" dirty="0"/>
              <a:t> </a:t>
            </a:r>
            <a:r>
              <a:rPr spc="-5" dirty="0"/>
              <a:t>=&gt;</a:t>
            </a:r>
            <a:r>
              <a:rPr spc="-20" dirty="0"/>
              <a:t> </a:t>
            </a:r>
            <a:r>
              <a:rPr spc="-5" dirty="0"/>
              <a:t>&lt;</a:t>
            </a:r>
            <a:r>
              <a:rPr spc="-5" dirty="0">
                <a:solidFill>
                  <a:srgbClr val="000080"/>
                </a:solidFill>
              </a:rPr>
              <a:t>h1</a:t>
            </a:r>
            <a:r>
              <a:rPr spc="-5" dirty="0"/>
              <a:t>&gt;Hello</a:t>
            </a:r>
            <a:r>
              <a:rPr spc="-45" dirty="0"/>
              <a:t> </a:t>
            </a:r>
            <a:r>
              <a:rPr spc="-5" dirty="0"/>
              <a:t>World&lt;/</a:t>
            </a:r>
            <a:r>
              <a:rPr spc="-5" dirty="0">
                <a:solidFill>
                  <a:srgbClr val="000080"/>
                </a:solidFill>
              </a:rPr>
              <a:t>h1</a:t>
            </a:r>
            <a:r>
              <a:rPr spc="-5" dirty="0"/>
              <a:t>&gt;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3776" y="657428"/>
            <a:ext cx="3770629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9271" y="884174"/>
            <a:ext cx="3337052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9271" y="1478229"/>
            <a:ext cx="3394709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89271" y="2073275"/>
            <a:ext cx="3335654" cy="365760"/>
            <a:chOff x="5089271" y="2073275"/>
            <a:chExt cx="3335654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9271" y="2073275"/>
              <a:ext cx="91659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3049" y="2073275"/>
              <a:ext cx="168313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7633" y="2073275"/>
              <a:ext cx="947166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89271" y="2667584"/>
            <a:ext cx="4033520" cy="366395"/>
            <a:chOff x="5089271" y="2667584"/>
            <a:chExt cx="4033520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9271" y="2667584"/>
              <a:ext cx="185737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1833" y="2667584"/>
              <a:ext cx="24993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6801" y="2667584"/>
              <a:ext cx="480059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6841" y="2667584"/>
              <a:ext cx="24993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1809" y="2667584"/>
              <a:ext cx="1760981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89271" y="3262248"/>
            <a:ext cx="6379210" cy="365760"/>
            <a:chOff x="5089271" y="3262248"/>
            <a:chExt cx="6379210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9271" y="3262248"/>
              <a:ext cx="4700905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2282" y="3262248"/>
              <a:ext cx="1846199" cy="36575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89271" y="3856609"/>
            <a:ext cx="523367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89271" y="4451350"/>
            <a:ext cx="1946909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89271" y="5045709"/>
            <a:ext cx="2140077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89271" y="5640323"/>
            <a:ext cx="5328411" cy="36575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059813" y="2996819"/>
            <a:ext cx="2395855" cy="1280795"/>
            <a:chOff x="2059813" y="2996819"/>
            <a:chExt cx="2395855" cy="1280795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84069" y="2996819"/>
              <a:ext cx="1837562" cy="4267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9813" y="3423234"/>
              <a:ext cx="2395855" cy="4270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07513" y="3850513"/>
              <a:ext cx="1703832" cy="42671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Presentation</Application>
  <PresentationFormat>On-screen Show 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Wingdings</vt:lpstr>
      <vt:lpstr>Cambria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const HelloWorld	= (props) =&gt; &lt;h1&gt;Hello World&lt;/h1&gt;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3</cp:revision>
  <dcterms:created xsi:type="dcterms:W3CDTF">2021-11-04T08:26:00Z</dcterms:created>
  <dcterms:modified xsi:type="dcterms:W3CDTF">2022-05-15T18:36:30Z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2021-11-03T11:00:00Z</vt:filetime>
  </property>
  <property fmtid="{D5CDD505-2E9C-101B-9397-08002B2CF9AE}" pid="5" name="ICV">
    <vt:lpwstr>8FF60EDF3F5747F6A4C3879FC7CEF508</vt:lpwstr>
  </property>
  <property fmtid="{D5CDD505-2E9C-101B-9397-08002B2CF9AE}" pid="6" name="KSOProductBuildVer">
    <vt:lpwstr>1033-11.2.0.11130</vt:lpwstr>
  </property>
</Properties>
</file>