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692394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257298"/>
            <a:ext cx="3621404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750565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699257"/>
            <a:ext cx="352272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140913"/>
            <a:ext cx="2176653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583559"/>
            <a:ext cx="2829052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025519"/>
            <a:ext cx="2725547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3627754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415277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5532374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4330014"/>
            <a:ext cx="466090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105" y="1947621"/>
            <a:ext cx="2217547" cy="54894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2</cp:revision>
  <dcterms:created xsi:type="dcterms:W3CDTF">2021-11-04T08:47:00Z</dcterms:created>
  <dcterms:modified xsi:type="dcterms:W3CDTF">2022-05-16T02:14:38Z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2021-11-03T11:00:00Z</vt:filetime>
  </property>
  <property fmtid="{D5CDD505-2E9C-101B-9397-08002B2CF9AE}" pid="5" name="ICV">
    <vt:lpwstr>CD7330F4A1384CE38FC54318A553D6D5</vt:lpwstr>
  </property>
  <property fmtid="{D5CDD505-2E9C-101B-9397-08002B2CF9AE}" pid="6" name="KSOProductBuildVer">
    <vt:lpwstr>1033-11.2.0.11130</vt:lpwstr>
  </property>
</Properties>
</file>