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" y="1776095"/>
            <a:ext cx="10062464" cy="3962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6067" y="657428"/>
            <a:ext cx="2166747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15" y="1748155"/>
            <a:ext cx="1098356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3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1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61.png"/><Relationship Id="rId1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113.png"/><Relationship Id="rId23" Type="http://schemas.openxmlformats.org/officeDocument/2006/relationships/image" Target="../media/image112.png"/><Relationship Id="rId22" Type="http://schemas.openxmlformats.org/officeDocument/2006/relationships/image" Target="../media/image111.png"/><Relationship Id="rId21" Type="http://schemas.openxmlformats.org/officeDocument/2006/relationships/image" Target="../media/image110.png"/><Relationship Id="rId20" Type="http://schemas.openxmlformats.org/officeDocument/2006/relationships/image" Target="../media/image109.png"/><Relationship Id="rId2" Type="http://schemas.openxmlformats.org/officeDocument/2006/relationships/image" Target="../media/image91.png"/><Relationship Id="rId19" Type="http://schemas.openxmlformats.org/officeDocument/2006/relationships/image" Target="../media/image108.png"/><Relationship Id="rId18" Type="http://schemas.openxmlformats.org/officeDocument/2006/relationships/image" Target="../media/image107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5" Type="http://schemas.openxmlformats.org/officeDocument/2006/relationships/image" Target="../media/image104.png"/><Relationship Id="rId14" Type="http://schemas.openxmlformats.org/officeDocument/2006/relationships/image" Target="../media/image103.png"/><Relationship Id="rId13" Type="http://schemas.openxmlformats.org/officeDocument/2006/relationships/image" Target="../media/image102.png"/><Relationship Id="rId12" Type="http://schemas.openxmlformats.org/officeDocument/2006/relationships/image" Target="../media/image101.png"/><Relationship Id="rId11" Type="http://schemas.openxmlformats.org/officeDocument/2006/relationships/image" Target="../media/image100.png"/><Relationship Id="rId10" Type="http://schemas.openxmlformats.org/officeDocument/2006/relationships/image" Target="../media/image99.png"/><Relationship Id="rId1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8" Type="http://schemas.openxmlformats.org/officeDocument/2006/relationships/image" Target="../media/image121.png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9.png"/><Relationship Id="rId15" Type="http://schemas.openxmlformats.org/officeDocument/2006/relationships/image" Target="../media/image128.png"/><Relationship Id="rId14" Type="http://schemas.openxmlformats.org/officeDocument/2006/relationships/image" Target="../media/image127.png"/><Relationship Id="rId13" Type="http://schemas.openxmlformats.org/officeDocument/2006/relationships/image" Target="../media/image126.png"/><Relationship Id="rId12" Type="http://schemas.openxmlformats.org/officeDocument/2006/relationships/image" Target="../media/image125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1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757795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253" y="549859"/>
            <a:ext cx="172313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3783" y="4742688"/>
            <a:ext cx="6479540" cy="1463675"/>
            <a:chOff x="703783" y="4742688"/>
            <a:chExt cx="6479540" cy="146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783" y="4742688"/>
              <a:ext cx="149047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783" y="5108448"/>
              <a:ext cx="304038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983" y="5108448"/>
              <a:ext cx="3762121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983" y="5474208"/>
              <a:ext cx="602221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783" y="5474208"/>
              <a:ext cx="406907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983" y="5840272"/>
              <a:ext cx="4954143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5266" y="1791970"/>
            <a:ext cx="109994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marR="4424680" indent="-3048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mapStateToProps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ownProps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	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authors:</a:t>
            </a:r>
            <a:r>
              <a:rPr sz="20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state.authors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export	default</a:t>
            </a:r>
            <a:r>
              <a:rPr sz="2000" spc="1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connect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mapStateToProps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AuthorPage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appState:</a:t>
            </a:r>
            <a:r>
              <a:rPr sz="26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4419600" y="4474637"/>
          <a:ext cx="5303520" cy="162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6048375" imgH="1857375" progId="Paint.Picture">
                  <p:embed/>
                </p:oleObj>
              </mc:Choice>
              <mc:Fallback>
                <p:oleObj name="" r:id="rId6" imgW="6048375" imgH="1857375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4474637"/>
                        <a:ext cx="5303520" cy="162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users:</a:t>
            </a:r>
            <a:r>
              <a:rPr sz="2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state.users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5071745" y="4419576"/>
          <a:ext cx="5303520" cy="151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5991225" imgH="1714500" progId="Paint.Picture">
                  <p:embed/>
                </p:oleObj>
              </mc:Choice>
              <mc:Fallback>
                <p:oleObj name="" r:id="rId6" imgW="5991225" imgH="17145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1745" y="4419576"/>
                        <a:ext cx="5303520" cy="151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users:</a:t>
            </a:r>
            <a:r>
              <a:rPr sz="2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state.users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6" name="Content Placeholder 1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7" name="Content Placeholder 16"/>
          <p:cNvGraphicFramePr>
            <a:graphicFrameLocks noChangeAspect="1"/>
          </p:cNvGraphicFramePr>
          <p:nvPr>
            <p:ph sz="half" idx="3"/>
          </p:nvPr>
        </p:nvGraphicFramePr>
        <p:xfrm>
          <a:off x="4953000" y="4362450"/>
          <a:ext cx="5303520" cy="152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5953125" imgH="1714500" progId="Paint.Picture">
                  <p:embed/>
                </p:oleObj>
              </mc:Choice>
              <mc:Fallback>
                <p:oleObj name="" r:id="rId6" imgW="5953125" imgH="171450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000" y="4362450"/>
                        <a:ext cx="5303520" cy="152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4477385" cy="396240"/>
            <a:chOff x="914095" y="1776095"/>
            <a:chExt cx="4477385" cy="3962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4095" y="1776095"/>
              <a:ext cx="1707261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1776095"/>
              <a:ext cx="288582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2872" y="686003"/>
            <a:ext cx="2149982" cy="5489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223" y="3351403"/>
            <a:ext cx="55543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 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getAllCoursesSelector</a:t>
            </a:r>
            <a:r>
              <a:rPr sz="1800" spc="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state</a:t>
            </a:r>
            <a:r>
              <a:rPr sz="180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state.courses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16205" marR="1054735" indent="-104140">
              <a:lnSpc>
                <a:spcPct val="100000"/>
              </a:lnSpc>
            </a:pPr>
            <a:r>
              <a:rPr sz="18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export</a:t>
            </a:r>
            <a:r>
              <a:rPr sz="1800" spc="-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getCoursesSorted</a:t>
            </a:r>
            <a:r>
              <a:rPr sz="1800" spc="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createSelector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getAllCoursesSelector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6205">
              <a:lnSpc>
                <a:spcPct val="100000"/>
              </a:lnSpc>
            </a:pP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courses</a:t>
            </a:r>
            <a:r>
              <a:rPr sz="18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5120" marR="5080" indent="-1041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[...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].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sort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((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1800" spc="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localeCompare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"en"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sensitivity:</a:t>
            </a:r>
            <a:r>
              <a:rPr sz="18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"base”</a:t>
            </a:r>
            <a:r>
              <a:rPr sz="1800" spc="-5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})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});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15" y="1748155"/>
            <a:ext cx="8752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994537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2185035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3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26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26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26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73675" y="2236470"/>
            <a:ext cx="4439285" cy="570230"/>
            <a:chOff x="5273675" y="2236470"/>
            <a:chExt cx="443928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675" y="2501773"/>
              <a:ext cx="4438904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225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270890"/>
                  </a:lnTo>
                  <a:lnTo>
                    <a:pt x="51815" y="270890"/>
                  </a:lnTo>
                  <a:lnTo>
                    <a:pt x="51815" y="64769"/>
                  </a:lnTo>
                  <a:close/>
                </a:path>
                <a:path w="78104" h="271144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1" y="0"/>
                  </a:lnTo>
                  <a:close/>
                </a:path>
                <a:path w="78104" h="27114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549859"/>
            <a:ext cx="9172575" cy="549275"/>
            <a:chOff x="1600200" y="549859"/>
            <a:chExt cx="917257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0200" y="549859"/>
              <a:ext cx="434263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919" y="549859"/>
              <a:ext cx="5070856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526" y="1698370"/>
            <a:ext cx="228600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726" y="1625168"/>
            <a:ext cx="1443101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26" y="2292985"/>
            <a:ext cx="301752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3726" y="2219832"/>
            <a:ext cx="248018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526" y="2887345"/>
            <a:ext cx="304038" cy="274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3726" y="2814269"/>
            <a:ext cx="316484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6526" y="3482085"/>
            <a:ext cx="326898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3726" y="3408934"/>
            <a:ext cx="2258694" cy="36575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5271"/>
            <a:ext cx="52076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this.props.dispatch(loadCourses())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3592703"/>
            <a:ext cx="2119122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344" y="4187063"/>
            <a:ext cx="189738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544" y="4126103"/>
            <a:ext cx="1531493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344" y="4720158"/>
            <a:ext cx="251460" cy="2289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8544" y="4659198"/>
            <a:ext cx="4838827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549859"/>
            <a:ext cx="7147814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93826" y="1395476"/>
            <a:ext cx="5913755" cy="524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mapDispatchToProps</a:t>
            </a:r>
            <a:r>
              <a:rPr sz="20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(dispatch)</a:t>
            </a:r>
            <a:r>
              <a:rPr sz="20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	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13201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loadCourses: ()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dispatch(loadCourses());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2533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createCourse: (course)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dispatch(createCourse(course));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2533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updateCourse: (course)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dispatch(updateCourse(course));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this.props.loadCourses()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6600" y="2971800"/>
            <a:ext cx="345757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11451"/>
            <a:ext cx="76460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594610">
              <a:lnSpc>
                <a:spcPct val="175000"/>
              </a:lnSpc>
            </a:pP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 In component: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this.props.actions.loadCourses();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43454" y="549859"/>
            <a:ext cx="6862445" cy="549275"/>
            <a:chOff x="2743454" y="549859"/>
            <a:chExt cx="686244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43454" y="549859"/>
              <a:ext cx="244424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5446" y="549859"/>
              <a:ext cx="4640072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6341" y="4025138"/>
            <a:ext cx="5991352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469257" y="3545585"/>
            <a:ext cx="421005" cy="434340"/>
          </a:xfrm>
          <a:custGeom>
            <a:avLst/>
            <a:gdLst/>
            <a:ahLst/>
            <a:cxnLst/>
            <a:rect l="l" t="t" r="r" b="b"/>
            <a:pathLst>
              <a:path w="421004" h="434339">
                <a:moveTo>
                  <a:pt x="51207" y="73493"/>
                </a:moveTo>
                <a:lnTo>
                  <a:pt x="25743" y="78628"/>
                </a:lnTo>
                <a:lnTo>
                  <a:pt x="26669" y="82550"/>
                </a:lnTo>
                <a:lnTo>
                  <a:pt x="26923" y="83312"/>
                </a:lnTo>
                <a:lnTo>
                  <a:pt x="27177" y="84200"/>
                </a:lnTo>
                <a:lnTo>
                  <a:pt x="27558" y="84962"/>
                </a:lnTo>
                <a:lnTo>
                  <a:pt x="36702" y="104647"/>
                </a:lnTo>
                <a:lnTo>
                  <a:pt x="47625" y="123443"/>
                </a:lnTo>
                <a:lnTo>
                  <a:pt x="73659" y="157861"/>
                </a:lnTo>
                <a:lnTo>
                  <a:pt x="104393" y="187070"/>
                </a:lnTo>
                <a:lnTo>
                  <a:pt x="139191" y="209803"/>
                </a:lnTo>
                <a:lnTo>
                  <a:pt x="176402" y="224408"/>
                </a:lnTo>
                <a:lnTo>
                  <a:pt x="223012" y="229743"/>
                </a:lnTo>
                <a:lnTo>
                  <a:pt x="231139" y="230631"/>
                </a:lnTo>
                <a:lnTo>
                  <a:pt x="279400" y="246380"/>
                </a:lnTo>
                <a:lnTo>
                  <a:pt x="324230" y="278764"/>
                </a:lnTo>
                <a:lnTo>
                  <a:pt x="349884" y="307466"/>
                </a:lnTo>
                <a:lnTo>
                  <a:pt x="370839" y="340487"/>
                </a:lnTo>
                <a:lnTo>
                  <a:pt x="385825" y="376300"/>
                </a:lnTo>
                <a:lnTo>
                  <a:pt x="393700" y="413638"/>
                </a:lnTo>
                <a:lnTo>
                  <a:pt x="394842" y="433958"/>
                </a:lnTo>
                <a:lnTo>
                  <a:pt x="420750" y="432434"/>
                </a:lnTo>
                <a:lnTo>
                  <a:pt x="416305" y="390778"/>
                </a:lnTo>
                <a:lnTo>
                  <a:pt x="403478" y="349250"/>
                </a:lnTo>
                <a:lnTo>
                  <a:pt x="383539" y="310641"/>
                </a:lnTo>
                <a:lnTo>
                  <a:pt x="357631" y="276097"/>
                </a:lnTo>
                <a:lnTo>
                  <a:pt x="327025" y="246887"/>
                </a:lnTo>
                <a:lnTo>
                  <a:pt x="292607" y="224027"/>
                </a:lnTo>
                <a:lnTo>
                  <a:pt x="255269" y="209169"/>
                </a:lnTo>
                <a:lnTo>
                  <a:pt x="215772" y="203707"/>
                </a:lnTo>
                <a:lnTo>
                  <a:pt x="206628" y="203326"/>
                </a:lnTo>
                <a:lnTo>
                  <a:pt x="165862" y="193675"/>
                </a:lnTo>
                <a:lnTo>
                  <a:pt x="119760" y="166115"/>
                </a:lnTo>
                <a:lnTo>
                  <a:pt x="80009" y="124840"/>
                </a:lnTo>
                <a:lnTo>
                  <a:pt x="59181" y="91693"/>
                </a:lnTo>
                <a:lnTo>
                  <a:pt x="52223" y="76581"/>
                </a:lnTo>
                <a:lnTo>
                  <a:pt x="51942" y="76581"/>
                </a:lnTo>
                <a:lnTo>
                  <a:pt x="51053" y="74040"/>
                </a:lnTo>
                <a:lnTo>
                  <a:pt x="51338" y="74040"/>
                </a:lnTo>
                <a:lnTo>
                  <a:pt x="51207" y="73493"/>
                </a:lnTo>
                <a:close/>
              </a:path>
              <a:path w="421004" h="434339">
                <a:moveTo>
                  <a:pt x="22732" y="0"/>
                </a:moveTo>
                <a:lnTo>
                  <a:pt x="0" y="83819"/>
                </a:lnTo>
                <a:lnTo>
                  <a:pt x="25743" y="78628"/>
                </a:lnTo>
                <a:lnTo>
                  <a:pt x="22859" y="66420"/>
                </a:lnTo>
                <a:lnTo>
                  <a:pt x="48132" y="60578"/>
                </a:lnTo>
                <a:lnTo>
                  <a:pt x="70049" y="60578"/>
                </a:lnTo>
                <a:lnTo>
                  <a:pt x="22732" y="0"/>
                </a:lnTo>
                <a:close/>
              </a:path>
              <a:path w="421004" h="434339">
                <a:moveTo>
                  <a:pt x="48132" y="60578"/>
                </a:moveTo>
                <a:lnTo>
                  <a:pt x="22859" y="66420"/>
                </a:lnTo>
                <a:lnTo>
                  <a:pt x="25743" y="78628"/>
                </a:lnTo>
                <a:lnTo>
                  <a:pt x="51207" y="73493"/>
                </a:lnTo>
                <a:lnTo>
                  <a:pt x="48132" y="60578"/>
                </a:lnTo>
                <a:close/>
              </a:path>
              <a:path w="421004" h="434339">
                <a:moveTo>
                  <a:pt x="51053" y="74040"/>
                </a:moveTo>
                <a:lnTo>
                  <a:pt x="51942" y="76581"/>
                </a:lnTo>
                <a:lnTo>
                  <a:pt x="51642" y="75319"/>
                </a:lnTo>
                <a:lnTo>
                  <a:pt x="51053" y="74040"/>
                </a:lnTo>
                <a:close/>
              </a:path>
              <a:path w="421004" h="434339">
                <a:moveTo>
                  <a:pt x="51642" y="75319"/>
                </a:moveTo>
                <a:lnTo>
                  <a:pt x="51942" y="76581"/>
                </a:lnTo>
                <a:lnTo>
                  <a:pt x="52223" y="76581"/>
                </a:lnTo>
                <a:lnTo>
                  <a:pt x="51642" y="75319"/>
                </a:lnTo>
                <a:close/>
              </a:path>
              <a:path w="421004" h="434339">
                <a:moveTo>
                  <a:pt x="51338" y="74040"/>
                </a:moveTo>
                <a:lnTo>
                  <a:pt x="51053" y="74040"/>
                </a:lnTo>
                <a:lnTo>
                  <a:pt x="51642" y="75319"/>
                </a:lnTo>
                <a:lnTo>
                  <a:pt x="51338" y="74040"/>
                </a:lnTo>
                <a:close/>
              </a:path>
              <a:path w="421004" h="434339">
                <a:moveTo>
                  <a:pt x="70049" y="60578"/>
                </a:moveTo>
                <a:lnTo>
                  <a:pt x="48132" y="60578"/>
                </a:lnTo>
                <a:lnTo>
                  <a:pt x="51207" y="73493"/>
                </a:lnTo>
                <a:lnTo>
                  <a:pt x="76200" y="68452"/>
                </a:lnTo>
                <a:lnTo>
                  <a:pt x="70049" y="6057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104898"/>
            <a:ext cx="6165723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699257"/>
            <a:ext cx="2171700" cy="365760"/>
            <a:chOff x="5240146" y="2699257"/>
            <a:chExt cx="217170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699257"/>
              <a:ext cx="105521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9494" y="2699257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4462" y="2699257"/>
              <a:ext cx="1167142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1517523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14528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177614"/>
            <a:ext cx="3040379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781" y="2001901"/>
            <a:ext cx="3669284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378710"/>
            <a:ext cx="429387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this.props.loadCourses();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1411" y="549859"/>
            <a:ext cx="9561195" cy="549275"/>
            <a:chOff x="1391411" y="549859"/>
            <a:chExt cx="956119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1411" y="549859"/>
              <a:ext cx="247129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8041" y="549859"/>
              <a:ext cx="507111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913" y="549859"/>
              <a:ext cx="2377440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017141" y="3306317"/>
            <a:ext cx="4607560" cy="783590"/>
            <a:chOff x="2017141" y="3306317"/>
            <a:chExt cx="4607560" cy="7835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7141" y="3784676"/>
              <a:ext cx="4607559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80437" y="3306317"/>
              <a:ext cx="421005" cy="434340"/>
            </a:xfrm>
            <a:custGeom>
              <a:avLst/>
              <a:gdLst/>
              <a:ahLst/>
              <a:cxnLst/>
              <a:rect l="l" t="t" r="r" b="b"/>
              <a:pathLst>
                <a:path w="421005" h="434339">
                  <a:moveTo>
                    <a:pt x="51207" y="73493"/>
                  </a:moveTo>
                  <a:lnTo>
                    <a:pt x="25743" y="78628"/>
                  </a:lnTo>
                  <a:lnTo>
                    <a:pt x="26669" y="82550"/>
                  </a:lnTo>
                  <a:lnTo>
                    <a:pt x="26924" y="83312"/>
                  </a:lnTo>
                  <a:lnTo>
                    <a:pt x="27177" y="84201"/>
                  </a:lnTo>
                  <a:lnTo>
                    <a:pt x="27558" y="84962"/>
                  </a:lnTo>
                  <a:lnTo>
                    <a:pt x="36702" y="104648"/>
                  </a:lnTo>
                  <a:lnTo>
                    <a:pt x="47625" y="123444"/>
                  </a:lnTo>
                  <a:lnTo>
                    <a:pt x="73660" y="157861"/>
                  </a:lnTo>
                  <a:lnTo>
                    <a:pt x="104393" y="187071"/>
                  </a:lnTo>
                  <a:lnTo>
                    <a:pt x="139192" y="209804"/>
                  </a:lnTo>
                  <a:lnTo>
                    <a:pt x="176402" y="224409"/>
                  </a:lnTo>
                  <a:lnTo>
                    <a:pt x="223012" y="229743"/>
                  </a:lnTo>
                  <a:lnTo>
                    <a:pt x="231139" y="230632"/>
                  </a:lnTo>
                  <a:lnTo>
                    <a:pt x="279400" y="246380"/>
                  </a:lnTo>
                  <a:lnTo>
                    <a:pt x="324231" y="278765"/>
                  </a:lnTo>
                  <a:lnTo>
                    <a:pt x="349885" y="307467"/>
                  </a:lnTo>
                  <a:lnTo>
                    <a:pt x="370839" y="340487"/>
                  </a:lnTo>
                  <a:lnTo>
                    <a:pt x="385825" y="376301"/>
                  </a:lnTo>
                  <a:lnTo>
                    <a:pt x="393700" y="413639"/>
                  </a:lnTo>
                  <a:lnTo>
                    <a:pt x="394843" y="433959"/>
                  </a:lnTo>
                  <a:lnTo>
                    <a:pt x="420750" y="432435"/>
                  </a:lnTo>
                  <a:lnTo>
                    <a:pt x="416306" y="390779"/>
                  </a:lnTo>
                  <a:lnTo>
                    <a:pt x="403479" y="349250"/>
                  </a:lnTo>
                  <a:lnTo>
                    <a:pt x="383539" y="310642"/>
                  </a:lnTo>
                  <a:lnTo>
                    <a:pt x="357631" y="276098"/>
                  </a:lnTo>
                  <a:lnTo>
                    <a:pt x="327025" y="246887"/>
                  </a:lnTo>
                  <a:lnTo>
                    <a:pt x="292607" y="224028"/>
                  </a:lnTo>
                  <a:lnTo>
                    <a:pt x="255269" y="209169"/>
                  </a:lnTo>
                  <a:lnTo>
                    <a:pt x="215773" y="203708"/>
                  </a:lnTo>
                  <a:lnTo>
                    <a:pt x="206629" y="203327"/>
                  </a:lnTo>
                  <a:lnTo>
                    <a:pt x="165862" y="193675"/>
                  </a:lnTo>
                  <a:lnTo>
                    <a:pt x="119761" y="166116"/>
                  </a:lnTo>
                  <a:lnTo>
                    <a:pt x="80010" y="124841"/>
                  </a:lnTo>
                  <a:lnTo>
                    <a:pt x="59181" y="91694"/>
                  </a:lnTo>
                  <a:lnTo>
                    <a:pt x="52223" y="76581"/>
                  </a:lnTo>
                  <a:lnTo>
                    <a:pt x="51943" y="76581"/>
                  </a:lnTo>
                  <a:lnTo>
                    <a:pt x="51054" y="74041"/>
                  </a:lnTo>
                  <a:lnTo>
                    <a:pt x="51338" y="74041"/>
                  </a:lnTo>
                  <a:lnTo>
                    <a:pt x="51207" y="73493"/>
                  </a:lnTo>
                  <a:close/>
                </a:path>
                <a:path w="421005" h="434339">
                  <a:moveTo>
                    <a:pt x="22732" y="0"/>
                  </a:moveTo>
                  <a:lnTo>
                    <a:pt x="0" y="83820"/>
                  </a:lnTo>
                  <a:lnTo>
                    <a:pt x="25743" y="78628"/>
                  </a:lnTo>
                  <a:lnTo>
                    <a:pt x="22860" y="66421"/>
                  </a:lnTo>
                  <a:lnTo>
                    <a:pt x="48132" y="60579"/>
                  </a:lnTo>
                  <a:lnTo>
                    <a:pt x="70049" y="60579"/>
                  </a:lnTo>
                  <a:lnTo>
                    <a:pt x="22732" y="0"/>
                  </a:lnTo>
                  <a:close/>
                </a:path>
                <a:path w="421005" h="434339">
                  <a:moveTo>
                    <a:pt x="48132" y="60579"/>
                  </a:moveTo>
                  <a:lnTo>
                    <a:pt x="22860" y="66421"/>
                  </a:lnTo>
                  <a:lnTo>
                    <a:pt x="25743" y="78628"/>
                  </a:lnTo>
                  <a:lnTo>
                    <a:pt x="51207" y="73493"/>
                  </a:lnTo>
                  <a:lnTo>
                    <a:pt x="48132" y="60579"/>
                  </a:lnTo>
                  <a:close/>
                </a:path>
                <a:path w="421005" h="434339">
                  <a:moveTo>
                    <a:pt x="51054" y="74041"/>
                  </a:moveTo>
                  <a:lnTo>
                    <a:pt x="51943" y="76581"/>
                  </a:lnTo>
                  <a:lnTo>
                    <a:pt x="51642" y="75319"/>
                  </a:lnTo>
                  <a:lnTo>
                    <a:pt x="51054" y="74041"/>
                  </a:lnTo>
                  <a:close/>
                </a:path>
                <a:path w="421005" h="434339">
                  <a:moveTo>
                    <a:pt x="51642" y="75319"/>
                  </a:moveTo>
                  <a:lnTo>
                    <a:pt x="51943" y="76581"/>
                  </a:lnTo>
                  <a:lnTo>
                    <a:pt x="52223" y="76581"/>
                  </a:lnTo>
                  <a:lnTo>
                    <a:pt x="51642" y="75319"/>
                  </a:lnTo>
                  <a:close/>
                </a:path>
                <a:path w="421005" h="434339">
                  <a:moveTo>
                    <a:pt x="51338" y="74041"/>
                  </a:moveTo>
                  <a:lnTo>
                    <a:pt x="51054" y="74041"/>
                  </a:lnTo>
                  <a:lnTo>
                    <a:pt x="51642" y="75319"/>
                  </a:lnTo>
                  <a:lnTo>
                    <a:pt x="51338" y="74041"/>
                  </a:lnTo>
                  <a:close/>
                </a:path>
                <a:path w="421005" h="434339">
                  <a:moveTo>
                    <a:pt x="70049" y="60579"/>
                  </a:moveTo>
                  <a:lnTo>
                    <a:pt x="48132" y="60579"/>
                  </a:lnTo>
                  <a:lnTo>
                    <a:pt x="51207" y="73493"/>
                  </a:lnTo>
                  <a:lnTo>
                    <a:pt x="76200" y="68453"/>
                  </a:lnTo>
                  <a:lnTo>
                    <a:pt x="70049" y="6057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1247648"/>
            <a:ext cx="564197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this.props.dispatch(loadCourses());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6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i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mapDispatchToProps</a:t>
            </a:r>
            <a:r>
              <a:rPr sz="16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(dispatch)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5905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loadCourses:</a:t>
            </a:r>
            <a:r>
              <a:rPr sz="16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=&gt;</a:t>
            </a:r>
            <a:r>
              <a:rPr sz="16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dispatch(loadCourses();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590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931" y="3934459"/>
            <a:ext cx="6226810" cy="239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marR="1347470" indent="-2438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1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2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309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1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1600" spc="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4798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55905" marR="2783205" indent="-243840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16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incrementCounter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0368" y="1262456"/>
            <a:ext cx="1275715" cy="3051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06930" y="313639"/>
            <a:ext cx="9172575" cy="549275"/>
            <a:chOff x="1606930" y="313639"/>
            <a:chExt cx="91725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930" y="313639"/>
              <a:ext cx="434263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8650" y="313639"/>
              <a:ext cx="507085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8093" y="2067814"/>
            <a:ext cx="3452368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270368" y="3991102"/>
            <a:ext cx="3192145" cy="304800"/>
            <a:chOff x="7270368" y="3991102"/>
            <a:chExt cx="3192145" cy="304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368" y="3991102"/>
              <a:ext cx="68580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9008" y="3991102"/>
              <a:ext cx="2643378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9104" y="5551627"/>
            <a:ext cx="1884426" cy="3048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921715" cy="304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75916" y="1776095"/>
            <a:ext cx="8167370" cy="304800"/>
            <a:chOff x="2375916" y="1776095"/>
            <a:chExt cx="8167370" cy="304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916" y="1776095"/>
              <a:ext cx="71056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68" y="1776095"/>
              <a:ext cx="1884172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505" y="1776095"/>
              <a:ext cx="5859526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" y="2309495"/>
            <a:ext cx="1029462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75916" y="2309495"/>
            <a:ext cx="9355455" cy="609600"/>
            <a:chOff x="2375916" y="2309495"/>
            <a:chExt cx="9355455" cy="6096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5916" y="2309495"/>
              <a:ext cx="935520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5916" y="2613990"/>
              <a:ext cx="812545" cy="30510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915" y="3147948"/>
            <a:ext cx="1267968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375916" y="3147948"/>
            <a:ext cx="9258300" cy="609600"/>
            <a:chOff x="2375916" y="3147948"/>
            <a:chExt cx="9258300" cy="60960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5916" y="3147948"/>
              <a:ext cx="9258046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5916" y="3452748"/>
              <a:ext cx="74935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6915" y="3986529"/>
            <a:ext cx="859536" cy="3048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375916" y="3986529"/>
            <a:ext cx="9202420" cy="609600"/>
            <a:chOff x="2375916" y="3986529"/>
            <a:chExt cx="9202420" cy="60960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916" y="3986529"/>
              <a:ext cx="920216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5916" y="4291329"/>
              <a:ext cx="3183635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16915" y="4824729"/>
            <a:ext cx="11123295" cy="915035"/>
            <a:chOff x="616915" y="4824729"/>
            <a:chExt cx="11123295" cy="91503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915" y="4824729"/>
              <a:ext cx="87965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009" y="4824729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3642" y="4824729"/>
              <a:ext cx="975118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0864" y="4824729"/>
              <a:ext cx="927735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83052" y="4824729"/>
              <a:ext cx="8595360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75915" y="5129225"/>
              <a:ext cx="9364091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75915" y="5434583"/>
              <a:ext cx="4277740" cy="3048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5967984"/>
            <a:ext cx="921715" cy="30480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375916" y="5967984"/>
            <a:ext cx="9425940" cy="609600"/>
            <a:chOff x="2375916" y="5967984"/>
            <a:chExt cx="9425940" cy="60960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75916" y="5967984"/>
              <a:ext cx="735583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7604" y="5967984"/>
              <a:ext cx="8873871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75916" y="6272479"/>
              <a:ext cx="3723131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92041" y="657428"/>
            <a:ext cx="4599559" cy="54894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340" y="2836164"/>
            <a:ext cx="1740535" cy="1247140"/>
            <a:chOff x="434340" y="2836164"/>
            <a:chExt cx="1740535" cy="1247140"/>
          </a:xfrm>
        </p:grpSpPr>
        <p:sp>
          <p:nvSpPr>
            <p:cNvPr id="3" name="object 3"/>
            <p:cNvSpPr/>
            <p:nvPr/>
          </p:nvSpPr>
          <p:spPr>
            <a:xfrm>
              <a:off x="4472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3" y="0"/>
                  </a:moveTo>
                  <a:lnTo>
                    <a:pt x="122072" y="0"/>
                  </a:lnTo>
                  <a:lnTo>
                    <a:pt x="74553" y="9586"/>
                  </a:lnTo>
                  <a:lnTo>
                    <a:pt x="35752" y="35734"/>
                  </a:lnTo>
                  <a:lnTo>
                    <a:pt x="9592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92" y="1146196"/>
                  </a:lnTo>
                  <a:lnTo>
                    <a:pt x="35752" y="1184989"/>
                  </a:lnTo>
                  <a:lnTo>
                    <a:pt x="74553" y="1211137"/>
                  </a:lnTo>
                  <a:lnTo>
                    <a:pt x="122072" y="1220724"/>
                  </a:lnTo>
                  <a:lnTo>
                    <a:pt x="1592453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72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92" y="74527"/>
                  </a:lnTo>
                  <a:lnTo>
                    <a:pt x="35752" y="35734"/>
                  </a:lnTo>
                  <a:lnTo>
                    <a:pt x="74553" y="9586"/>
                  </a:lnTo>
                  <a:lnTo>
                    <a:pt x="122072" y="0"/>
                  </a:lnTo>
                  <a:lnTo>
                    <a:pt x="1592453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3" y="1220724"/>
                  </a:lnTo>
                  <a:lnTo>
                    <a:pt x="122072" y="1220724"/>
                  </a:lnTo>
                  <a:lnTo>
                    <a:pt x="74553" y="1211137"/>
                  </a:lnTo>
                  <a:lnTo>
                    <a:pt x="35752" y="1184989"/>
                  </a:lnTo>
                  <a:lnTo>
                    <a:pt x="9592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5068" y="2938272"/>
              <a:ext cx="942619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3185160"/>
              <a:ext cx="1123022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1" y="3432048"/>
              <a:ext cx="902550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8" y="3678631"/>
              <a:ext cx="967003" cy="2746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331720" y="3246120"/>
            <a:ext cx="364490" cy="425450"/>
          </a:xfrm>
          <a:custGeom>
            <a:avLst/>
            <a:gdLst/>
            <a:ahLst/>
            <a:cxnLst/>
            <a:rect l="l" t="t" r="r" b="b"/>
            <a:pathLst>
              <a:path w="364489" h="425450">
                <a:moveTo>
                  <a:pt x="182118" y="0"/>
                </a:moveTo>
                <a:lnTo>
                  <a:pt x="182118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2118" y="340105"/>
                </a:lnTo>
                <a:lnTo>
                  <a:pt x="182118" y="425195"/>
                </a:lnTo>
                <a:lnTo>
                  <a:pt x="364236" y="212597"/>
                </a:lnTo>
                <a:lnTo>
                  <a:pt x="182118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834639" y="2836164"/>
            <a:ext cx="1740535" cy="1247140"/>
            <a:chOff x="2834639" y="2836164"/>
            <a:chExt cx="1740535" cy="1247140"/>
          </a:xfrm>
        </p:grpSpPr>
        <p:sp>
          <p:nvSpPr>
            <p:cNvPr id="11" name="object 11"/>
            <p:cNvSpPr/>
            <p:nvPr/>
          </p:nvSpPr>
          <p:spPr>
            <a:xfrm>
              <a:off x="2847593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3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2453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47593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2453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3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2538" y="3061716"/>
              <a:ext cx="1506092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446" y="3308604"/>
              <a:ext cx="1463421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6442" y="3555492"/>
              <a:ext cx="1445006" cy="27432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4732020" y="3246120"/>
            <a:ext cx="364490" cy="425450"/>
          </a:xfrm>
          <a:custGeom>
            <a:avLst/>
            <a:gdLst/>
            <a:ahLst/>
            <a:cxnLst/>
            <a:rect l="l" t="t" r="r" b="b"/>
            <a:pathLst>
              <a:path w="364489" h="425450">
                <a:moveTo>
                  <a:pt x="182117" y="0"/>
                </a:moveTo>
                <a:lnTo>
                  <a:pt x="182117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2117" y="340105"/>
                </a:lnTo>
                <a:lnTo>
                  <a:pt x="182117" y="425195"/>
                </a:lnTo>
                <a:lnTo>
                  <a:pt x="364235" y="212597"/>
                </a:lnTo>
                <a:lnTo>
                  <a:pt x="182117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234940" y="2836164"/>
            <a:ext cx="1740535" cy="1247140"/>
            <a:chOff x="5234940" y="2836164"/>
            <a:chExt cx="1740535" cy="1247140"/>
          </a:xfrm>
        </p:grpSpPr>
        <p:sp>
          <p:nvSpPr>
            <p:cNvPr id="18" name="object 18"/>
            <p:cNvSpPr/>
            <p:nvPr/>
          </p:nvSpPr>
          <p:spPr>
            <a:xfrm>
              <a:off x="52478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2" y="0"/>
                  </a:moveTo>
                  <a:lnTo>
                    <a:pt x="122046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6" y="1220724"/>
                  </a:lnTo>
                  <a:lnTo>
                    <a:pt x="1592452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478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6" y="0"/>
                  </a:lnTo>
                  <a:lnTo>
                    <a:pt x="1592452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2" y="1220724"/>
                  </a:lnTo>
                  <a:lnTo>
                    <a:pt x="122046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042" y="3061716"/>
              <a:ext cx="796899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3598" y="3308604"/>
              <a:ext cx="1046187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5018" y="3555492"/>
              <a:ext cx="1123340" cy="27432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133843" y="3246120"/>
            <a:ext cx="363220" cy="425450"/>
          </a:xfrm>
          <a:custGeom>
            <a:avLst/>
            <a:gdLst/>
            <a:ahLst/>
            <a:cxnLst/>
            <a:rect l="l" t="t" r="r" b="b"/>
            <a:pathLst>
              <a:path w="363220" h="425450">
                <a:moveTo>
                  <a:pt x="181355" y="0"/>
                </a:moveTo>
                <a:lnTo>
                  <a:pt x="181355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1355" y="340105"/>
                </a:lnTo>
                <a:lnTo>
                  <a:pt x="181355" y="425195"/>
                </a:lnTo>
                <a:lnTo>
                  <a:pt x="362711" y="212597"/>
                </a:lnTo>
                <a:lnTo>
                  <a:pt x="181355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635240" y="2836164"/>
            <a:ext cx="1740535" cy="1247140"/>
            <a:chOff x="7635240" y="2836164"/>
            <a:chExt cx="1740535" cy="1247140"/>
          </a:xfrm>
        </p:grpSpPr>
        <p:sp>
          <p:nvSpPr>
            <p:cNvPr id="25" name="object 25"/>
            <p:cNvSpPr/>
            <p:nvPr/>
          </p:nvSpPr>
          <p:spPr>
            <a:xfrm>
              <a:off x="76481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2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2452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481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2452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2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69250" y="3061716"/>
              <a:ext cx="1265262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5158" y="3308604"/>
              <a:ext cx="1211072" cy="2743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2486" y="3555492"/>
              <a:ext cx="1229702" cy="274320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9534143" y="3246120"/>
            <a:ext cx="363220" cy="425450"/>
          </a:xfrm>
          <a:custGeom>
            <a:avLst/>
            <a:gdLst/>
            <a:ahLst/>
            <a:cxnLst/>
            <a:rect l="l" t="t" r="r" b="b"/>
            <a:pathLst>
              <a:path w="363220" h="425450">
                <a:moveTo>
                  <a:pt x="181355" y="0"/>
                </a:moveTo>
                <a:lnTo>
                  <a:pt x="181355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1355" y="340105"/>
                </a:lnTo>
                <a:lnTo>
                  <a:pt x="181355" y="425195"/>
                </a:lnTo>
                <a:lnTo>
                  <a:pt x="362711" y="212597"/>
                </a:lnTo>
                <a:lnTo>
                  <a:pt x="181355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0035540" y="2836164"/>
            <a:ext cx="1811020" cy="1247140"/>
            <a:chOff x="10035540" y="2836164"/>
            <a:chExt cx="1811020" cy="1247140"/>
          </a:xfrm>
        </p:grpSpPr>
        <p:sp>
          <p:nvSpPr>
            <p:cNvPr id="32" name="object 32"/>
            <p:cNvSpPr/>
            <p:nvPr/>
          </p:nvSpPr>
          <p:spPr>
            <a:xfrm>
              <a:off x="10048494" y="2849118"/>
              <a:ext cx="1716405" cy="1221105"/>
            </a:xfrm>
            <a:custGeom>
              <a:avLst/>
              <a:gdLst/>
              <a:ahLst/>
              <a:cxnLst/>
              <a:rect l="l" t="t" r="r" b="b"/>
              <a:pathLst>
                <a:path w="1716404" h="1221104">
                  <a:moveTo>
                    <a:pt x="1593977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3977" y="1220724"/>
                  </a:lnTo>
                  <a:lnTo>
                    <a:pt x="1641496" y="1211137"/>
                  </a:lnTo>
                  <a:lnTo>
                    <a:pt x="1680289" y="1184989"/>
                  </a:lnTo>
                  <a:lnTo>
                    <a:pt x="1706437" y="1146196"/>
                  </a:lnTo>
                  <a:lnTo>
                    <a:pt x="1716024" y="1098677"/>
                  </a:lnTo>
                  <a:lnTo>
                    <a:pt x="1716024" y="122047"/>
                  </a:lnTo>
                  <a:lnTo>
                    <a:pt x="1706437" y="74527"/>
                  </a:lnTo>
                  <a:lnTo>
                    <a:pt x="1680289" y="35734"/>
                  </a:lnTo>
                  <a:lnTo>
                    <a:pt x="1641496" y="9586"/>
                  </a:lnTo>
                  <a:lnTo>
                    <a:pt x="159397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048494" y="2849118"/>
              <a:ext cx="1716405" cy="1221105"/>
            </a:xfrm>
            <a:custGeom>
              <a:avLst/>
              <a:gdLst/>
              <a:ahLst/>
              <a:cxnLst/>
              <a:rect l="l" t="t" r="r" b="b"/>
              <a:pathLst>
                <a:path w="1716404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3977" y="0"/>
                  </a:lnTo>
                  <a:lnTo>
                    <a:pt x="1641496" y="9586"/>
                  </a:lnTo>
                  <a:lnTo>
                    <a:pt x="1680289" y="35734"/>
                  </a:lnTo>
                  <a:lnTo>
                    <a:pt x="1706437" y="74527"/>
                  </a:lnTo>
                  <a:lnTo>
                    <a:pt x="1716024" y="122047"/>
                  </a:lnTo>
                  <a:lnTo>
                    <a:pt x="1716024" y="1098677"/>
                  </a:lnTo>
                  <a:lnTo>
                    <a:pt x="1706437" y="1146196"/>
                  </a:lnTo>
                  <a:lnTo>
                    <a:pt x="1680289" y="1184989"/>
                  </a:lnTo>
                  <a:lnTo>
                    <a:pt x="1641496" y="1211137"/>
                  </a:lnTo>
                  <a:lnTo>
                    <a:pt x="1593977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2065" y="3061716"/>
              <a:ext cx="1674495" cy="274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23881" y="3308604"/>
              <a:ext cx="1553972" cy="274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23550" y="3555492"/>
              <a:ext cx="680313" cy="27432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304165" y="533400"/>
          <a:ext cx="11583035" cy="584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77500" imgH="4867275" progId="Paint.Picture">
                  <p:embed/>
                </p:oleObj>
              </mc:Choice>
              <mc:Fallback>
                <p:oleObj name="" r:id="rId1" imgW="10477500" imgH="4867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533400"/>
                        <a:ext cx="11583035" cy="584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7115" y="1762632"/>
            <a:ext cx="16678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298" y="2399029"/>
            <a:ext cx="348653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509" y="2901645"/>
            <a:ext cx="217690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2550" y="3405251"/>
            <a:ext cx="3370579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1150" y="3908171"/>
            <a:ext cx="3143885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569210" y="4411345"/>
            <a:ext cx="3435350" cy="304800"/>
            <a:chOff x="2569210" y="4411345"/>
            <a:chExt cx="3435350" cy="3048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9210" y="4411345"/>
              <a:ext cx="259029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104" y="4411345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6736" y="4411345"/>
              <a:ext cx="877824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1655" y="1762632"/>
            <a:ext cx="235978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399029"/>
            <a:ext cx="3405504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2901645"/>
            <a:ext cx="248424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405251"/>
            <a:ext cx="2936748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3744" y="3908171"/>
            <a:ext cx="3509009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33744" y="4411345"/>
            <a:ext cx="2212721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62782" y="549859"/>
            <a:ext cx="5451729" cy="54894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0484" y="2750820"/>
            <a:ext cx="649300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93691" y="4059935"/>
            <a:ext cx="1676400" cy="690880"/>
            <a:chOff x="4393691" y="4059935"/>
            <a:chExt cx="1676400" cy="690880"/>
          </a:xfrm>
        </p:grpSpPr>
        <p:sp>
          <p:nvSpPr>
            <p:cNvPr id="3" name="object 3"/>
            <p:cNvSpPr/>
            <p:nvPr/>
          </p:nvSpPr>
          <p:spPr>
            <a:xfrm>
              <a:off x="4393691" y="4059935"/>
              <a:ext cx="1676400" cy="690880"/>
            </a:xfrm>
            <a:custGeom>
              <a:avLst/>
              <a:gdLst/>
              <a:ahLst/>
              <a:cxnLst/>
              <a:rect l="l" t="t" r="r" b="b"/>
              <a:pathLst>
                <a:path w="1676400" h="690879">
                  <a:moveTo>
                    <a:pt x="1676400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1676400" y="690371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02707" y="4269612"/>
              <a:ext cx="791870" cy="27431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93691" y="1498091"/>
            <a:ext cx="1676400" cy="783590"/>
            <a:chOff x="4393691" y="1498091"/>
            <a:chExt cx="1676400" cy="783590"/>
          </a:xfrm>
        </p:grpSpPr>
        <p:sp>
          <p:nvSpPr>
            <p:cNvPr id="6" name="object 6"/>
            <p:cNvSpPr/>
            <p:nvPr/>
          </p:nvSpPr>
          <p:spPr>
            <a:xfrm>
              <a:off x="4393691" y="1498091"/>
              <a:ext cx="1676400" cy="783590"/>
            </a:xfrm>
            <a:custGeom>
              <a:avLst/>
              <a:gdLst/>
              <a:ahLst/>
              <a:cxnLst/>
              <a:rect l="l" t="t" r="r" b="b"/>
              <a:pathLst>
                <a:path w="1676400" h="783589">
                  <a:moveTo>
                    <a:pt x="16764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6400" y="783336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685" y="1752853"/>
              <a:ext cx="882243" cy="2743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96456" y="2839211"/>
            <a:ext cx="1675130" cy="629920"/>
            <a:chOff x="6696456" y="2839211"/>
            <a:chExt cx="1675130" cy="629920"/>
          </a:xfrm>
        </p:grpSpPr>
        <p:sp>
          <p:nvSpPr>
            <p:cNvPr id="9" name="object 9"/>
            <p:cNvSpPr/>
            <p:nvPr/>
          </p:nvSpPr>
          <p:spPr>
            <a:xfrm>
              <a:off x="6696456" y="2839211"/>
              <a:ext cx="1675130" cy="629920"/>
            </a:xfrm>
            <a:custGeom>
              <a:avLst/>
              <a:gdLst/>
              <a:ahLst/>
              <a:cxnLst/>
              <a:rect l="l" t="t" r="r" b="b"/>
              <a:pathLst>
                <a:path w="1675129" h="629920">
                  <a:moveTo>
                    <a:pt x="1674876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4876" y="62941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8462" y="3017773"/>
              <a:ext cx="1205636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146803" y="1833372"/>
            <a:ext cx="1923414" cy="2592705"/>
            <a:chOff x="4146803" y="1833372"/>
            <a:chExt cx="1923414" cy="2592705"/>
          </a:xfrm>
        </p:grpSpPr>
        <p:sp>
          <p:nvSpPr>
            <p:cNvPr id="12" name="object 12"/>
            <p:cNvSpPr/>
            <p:nvPr/>
          </p:nvSpPr>
          <p:spPr>
            <a:xfrm>
              <a:off x="4393691" y="2839211"/>
              <a:ext cx="1676400" cy="650875"/>
            </a:xfrm>
            <a:custGeom>
              <a:avLst/>
              <a:gdLst/>
              <a:ahLst/>
              <a:cxnLst/>
              <a:rect l="l" t="t" r="r" b="b"/>
              <a:pathLst>
                <a:path w="1676400" h="650875">
                  <a:moveTo>
                    <a:pt x="167640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6400" y="650748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3028822"/>
              <a:ext cx="737006" cy="274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46804" y="1833371"/>
              <a:ext cx="1141730" cy="2592705"/>
            </a:xfrm>
            <a:custGeom>
              <a:avLst/>
              <a:gdLst/>
              <a:ahLst/>
              <a:cxnLst/>
              <a:rect l="l" t="t" r="r" b="b"/>
              <a:pathLst>
                <a:path w="1141729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20" y="39598"/>
                  </a:lnTo>
                  <a:lnTo>
                    <a:pt x="5562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62" y="2586634"/>
                  </a:lnTo>
                  <a:lnTo>
                    <a:pt x="11620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100" y="2554097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1141729" h="2592704">
                  <a:moveTo>
                    <a:pt x="1141603" y="2098802"/>
                  </a:moveTo>
                  <a:lnTo>
                    <a:pt x="1103503" y="2098763"/>
                  </a:lnTo>
                  <a:lnTo>
                    <a:pt x="1103757" y="1674114"/>
                  </a:lnTo>
                  <a:lnTo>
                    <a:pt x="1065657" y="1674114"/>
                  </a:lnTo>
                  <a:lnTo>
                    <a:pt x="1065403" y="2098725"/>
                  </a:lnTo>
                  <a:lnTo>
                    <a:pt x="1027303" y="2098675"/>
                  </a:lnTo>
                  <a:lnTo>
                    <a:pt x="1084326" y="2213102"/>
                  </a:lnTo>
                  <a:lnTo>
                    <a:pt x="1132052" y="2117852"/>
                  </a:lnTo>
                  <a:lnTo>
                    <a:pt x="1141603" y="2098802"/>
                  </a:lnTo>
                  <a:close/>
                </a:path>
                <a:path w="1141729" h="2592704">
                  <a:moveTo>
                    <a:pt x="1141603" y="862838"/>
                  </a:moveTo>
                  <a:lnTo>
                    <a:pt x="1103503" y="862799"/>
                  </a:lnTo>
                  <a:lnTo>
                    <a:pt x="1103757" y="438150"/>
                  </a:lnTo>
                  <a:lnTo>
                    <a:pt x="1065657" y="438150"/>
                  </a:lnTo>
                  <a:lnTo>
                    <a:pt x="1065403" y="862761"/>
                  </a:lnTo>
                  <a:lnTo>
                    <a:pt x="1027303" y="862711"/>
                  </a:lnTo>
                  <a:lnTo>
                    <a:pt x="1084326" y="977138"/>
                  </a:lnTo>
                  <a:lnTo>
                    <a:pt x="1132052" y="881888"/>
                  </a:lnTo>
                  <a:lnTo>
                    <a:pt x="1141603" y="86283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859279" y="3726434"/>
            <a:ext cx="1633855" cy="304800"/>
            <a:chOff x="1859279" y="3726434"/>
            <a:chExt cx="1633855" cy="3048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279" y="3726434"/>
              <a:ext cx="7827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1551" y="3726434"/>
              <a:ext cx="20726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5183" y="3726434"/>
              <a:ext cx="877823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3589782" y="3262121"/>
            <a:ext cx="287020" cy="1236345"/>
          </a:xfrm>
          <a:custGeom>
            <a:avLst/>
            <a:gdLst/>
            <a:ahLst/>
            <a:cxnLst/>
            <a:rect l="l" t="t" r="r" b="b"/>
            <a:pathLst>
              <a:path w="287020" h="1236345">
                <a:moveTo>
                  <a:pt x="286512" y="1235964"/>
                </a:moveTo>
                <a:lnTo>
                  <a:pt x="230749" y="1234090"/>
                </a:lnTo>
                <a:lnTo>
                  <a:pt x="185213" y="1228978"/>
                </a:lnTo>
                <a:lnTo>
                  <a:pt x="154513" y="1221390"/>
                </a:lnTo>
                <a:lnTo>
                  <a:pt x="143255" y="1212088"/>
                </a:lnTo>
                <a:lnTo>
                  <a:pt x="143255" y="641857"/>
                </a:lnTo>
                <a:lnTo>
                  <a:pt x="131998" y="632555"/>
                </a:lnTo>
                <a:lnTo>
                  <a:pt x="101298" y="624967"/>
                </a:lnTo>
                <a:lnTo>
                  <a:pt x="55762" y="619855"/>
                </a:lnTo>
                <a:lnTo>
                  <a:pt x="0" y="617982"/>
                </a:lnTo>
                <a:lnTo>
                  <a:pt x="55762" y="616108"/>
                </a:lnTo>
                <a:lnTo>
                  <a:pt x="101298" y="610996"/>
                </a:lnTo>
                <a:lnTo>
                  <a:pt x="131998" y="603408"/>
                </a:lnTo>
                <a:lnTo>
                  <a:pt x="143255" y="594105"/>
                </a:lnTo>
                <a:lnTo>
                  <a:pt x="143255" y="23875"/>
                </a:lnTo>
                <a:lnTo>
                  <a:pt x="154513" y="14573"/>
                </a:lnTo>
                <a:lnTo>
                  <a:pt x="185213" y="6984"/>
                </a:lnTo>
                <a:lnTo>
                  <a:pt x="230749" y="1873"/>
                </a:lnTo>
                <a:lnTo>
                  <a:pt x="286512" y="0"/>
                </a:lnTo>
              </a:path>
            </a:pathLst>
          </a:custGeom>
          <a:ln w="2895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0853" y="3255264"/>
            <a:ext cx="626110" cy="86995"/>
          </a:xfrm>
          <a:custGeom>
            <a:avLst/>
            <a:gdLst/>
            <a:ahLst/>
            <a:cxnLst/>
            <a:rect l="l" t="t" r="r" b="b"/>
            <a:pathLst>
              <a:path w="626109" h="86995">
                <a:moveTo>
                  <a:pt x="539242" y="0"/>
                </a:moveTo>
                <a:lnTo>
                  <a:pt x="539242" y="86868"/>
                </a:lnTo>
                <a:lnTo>
                  <a:pt x="597154" y="57912"/>
                </a:lnTo>
                <a:lnTo>
                  <a:pt x="553720" y="57912"/>
                </a:lnTo>
                <a:lnTo>
                  <a:pt x="553720" y="28956"/>
                </a:lnTo>
                <a:lnTo>
                  <a:pt x="597154" y="28956"/>
                </a:lnTo>
                <a:lnTo>
                  <a:pt x="539242" y="0"/>
                </a:lnTo>
                <a:close/>
              </a:path>
              <a:path w="626109" h="86995">
                <a:moveTo>
                  <a:pt x="53924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39242" y="57912"/>
                </a:lnTo>
                <a:lnTo>
                  <a:pt x="539242" y="28956"/>
                </a:lnTo>
                <a:close/>
              </a:path>
              <a:path w="626109" h="86995">
                <a:moveTo>
                  <a:pt x="597154" y="28956"/>
                </a:moveTo>
                <a:lnTo>
                  <a:pt x="553720" y="28956"/>
                </a:lnTo>
                <a:lnTo>
                  <a:pt x="553720" y="57912"/>
                </a:lnTo>
                <a:lnTo>
                  <a:pt x="597154" y="57912"/>
                </a:lnTo>
                <a:lnTo>
                  <a:pt x="626110" y="43434"/>
                </a:lnTo>
                <a:lnTo>
                  <a:pt x="597154" y="289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0853" y="3028188"/>
            <a:ext cx="626110" cy="86995"/>
          </a:xfrm>
          <a:custGeom>
            <a:avLst/>
            <a:gdLst/>
            <a:ahLst/>
            <a:cxnLst/>
            <a:rect l="l" t="t" r="r" b="b"/>
            <a:pathLst>
              <a:path w="626109" h="86994">
                <a:moveTo>
                  <a:pt x="86868" y="0"/>
                </a:moveTo>
                <a:lnTo>
                  <a:pt x="0" y="43434"/>
                </a:lnTo>
                <a:lnTo>
                  <a:pt x="86868" y="86867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626109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626109" h="86994">
                <a:moveTo>
                  <a:pt x="62611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626110" y="57912"/>
                </a:lnTo>
                <a:lnTo>
                  <a:pt x="626110" y="289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77732" y="2979420"/>
            <a:ext cx="1510411" cy="365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760" y="4686553"/>
            <a:ext cx="4061968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707" y="4686553"/>
            <a:ext cx="289814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8127" y="2979166"/>
            <a:ext cx="1486408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92065" y="549859"/>
            <a:ext cx="3208020" cy="549275"/>
            <a:chOff x="4592065" y="549859"/>
            <a:chExt cx="3208020" cy="5492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2065" y="549859"/>
              <a:ext cx="1558543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0894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6822" y="549859"/>
              <a:ext cx="1722754" cy="54894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0129" y="549859"/>
            <a:ext cx="5180965" cy="549275"/>
            <a:chOff x="3580129" y="549859"/>
            <a:chExt cx="51809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0129" y="549859"/>
              <a:ext cx="155816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8577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505" y="549859"/>
              <a:ext cx="172313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6130" y="549859"/>
              <a:ext cx="2124582" cy="5489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38197" y="1728596"/>
            <a:ext cx="6421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Provider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store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props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store</a:t>
            </a:r>
            <a:r>
              <a:rPr sz="24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37705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8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37578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Provider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35" y="3433013"/>
            <a:ext cx="10999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E00DB"/>
                </a:solidFill>
              </a:rPr>
              <a:t>export</a:t>
            </a:r>
            <a:r>
              <a:rPr sz="2000" spc="45" dirty="0">
                <a:solidFill>
                  <a:srgbClr val="AE00DB"/>
                </a:solidFill>
              </a:rPr>
              <a:t> </a:t>
            </a:r>
            <a:r>
              <a:rPr sz="2000" spc="-5" dirty="0">
                <a:solidFill>
                  <a:srgbClr val="AE00DB"/>
                </a:solidFill>
              </a:rPr>
              <a:t>default</a:t>
            </a:r>
            <a:r>
              <a:rPr sz="2000" spc="50" dirty="0">
                <a:solidFill>
                  <a:srgbClr val="AE00DB"/>
                </a:solidFill>
              </a:rPr>
              <a:t> </a:t>
            </a:r>
            <a:r>
              <a:rPr sz="2000" spc="-5" dirty="0">
                <a:solidFill>
                  <a:srgbClr val="795E25"/>
                </a:solidFill>
              </a:rPr>
              <a:t>connect</a:t>
            </a:r>
            <a:r>
              <a:rPr sz="2000" spc="-5" dirty="0">
                <a:solidFill>
                  <a:srgbClr val="000000"/>
                </a:solidFill>
              </a:rPr>
              <a:t>(</a:t>
            </a:r>
            <a:r>
              <a:rPr sz="2000" spc="-5" dirty="0">
                <a:solidFill>
                  <a:srgbClr val="000F80"/>
                </a:solidFill>
              </a:rPr>
              <a:t>mapStateToProps</a:t>
            </a:r>
            <a:r>
              <a:rPr sz="2000" spc="-5" dirty="0">
                <a:solidFill>
                  <a:srgbClr val="000000"/>
                </a:solidFill>
              </a:rPr>
              <a:t>,</a:t>
            </a:r>
            <a:r>
              <a:rPr sz="2000" spc="5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F80"/>
                </a:solidFill>
              </a:rPr>
              <a:t>mapDispatchToProps</a:t>
            </a:r>
            <a:r>
              <a:rPr sz="2000" spc="-5" dirty="0">
                <a:solidFill>
                  <a:srgbClr val="000000"/>
                </a:solidFill>
              </a:rPr>
              <a:t>)(</a:t>
            </a:r>
            <a:r>
              <a:rPr sz="2000" spc="-5" dirty="0">
                <a:solidFill>
                  <a:srgbClr val="000F80"/>
                </a:solidFill>
              </a:rPr>
              <a:t>AuthorPage</a:t>
            </a:r>
            <a:r>
              <a:rPr sz="2000" spc="-5" dirty="0">
                <a:solidFill>
                  <a:srgbClr val="000000"/>
                </a:solidFill>
              </a:rPr>
              <a:t>);</a:t>
            </a: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1515236"/>
            <a:ext cx="948563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componentWillMount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i="1" spc="45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addChangeListener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4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componentWillUnmount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400" i="1" spc="40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removeChangeListener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35"/>
              </a:lnSpc>
              <a:spcBef>
                <a:spcPts val="2695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ts val="2590"/>
              </a:lnSpc>
            </a:pP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setState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authors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110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11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getAll</a:t>
            </a:r>
            <a:r>
              <a:rPr sz="2400" spc="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85459" y="657428"/>
            <a:ext cx="1194435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>On-screen Show (4:3)</PresentationFormat>
  <Paragraphs>158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Segoe UI</vt:lpstr>
      <vt:lpstr>Trebuchet MS</vt:lpstr>
      <vt:lpstr>Calibri</vt:lpstr>
      <vt:lpstr>Microsoft YaHei</vt:lpstr>
      <vt:lpstr>Arial Unicode MS</vt:lpstr>
      <vt:lpstr>Wingdings</vt:lpstr>
      <vt:lpstr>Calibri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export default connect(mapStateToProps, mapDispatchToProps)(AuthorPage);</vt:lpstr>
      <vt:lpstr>PowerPoint 演示文稿</vt:lpstr>
      <vt:lpstr>PowerPoint 演示文稿</vt:lpstr>
      <vt:lpstr>connect(mapStateToProps, mapDispatchToProps)</vt:lpstr>
      <vt:lpstr>connect(mapStateToProps, mapDispatchToProps)</vt:lpstr>
      <vt:lpstr>connect(mapStateToProps, mapDispatchToProps)</vt:lpstr>
      <vt:lpstr>PowerPoint 演示文稿</vt:lpstr>
      <vt:lpstr>connect(mapStateToProps, mapDispatchToProps)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10</cp:revision>
  <dcterms:created xsi:type="dcterms:W3CDTF">2021-11-04T14:45:00Z</dcterms:created>
  <dcterms:modified xsi:type="dcterms:W3CDTF">2022-05-16T17:24:44Z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2021-11-03T22:00:00Z</vt:filetime>
  </property>
  <property fmtid="{D5CDD505-2E9C-101B-9397-08002B2CF9AE}" pid="5" name="ICV">
    <vt:lpwstr>8D1945101F504145B5441A460C6B6710</vt:lpwstr>
  </property>
  <property fmtid="{D5CDD505-2E9C-101B-9397-08002B2CF9AE}" pid="6" name="KSOProductBuildVer">
    <vt:lpwstr>1033-11.2.0.11130</vt:lpwstr>
  </property>
</Properties>
</file>