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57" r:id="rId7"/>
    <p:sldId id="264" r:id="rId8"/>
    <p:sldId id="265" r:id="rId9"/>
    <p:sldId id="266" r:id="rId10"/>
    <p:sldId id="261" r:id="rId11"/>
    <p:sldId id="262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6.jpe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5.pn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3531107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579"/>
            <a:ext cx="198513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405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81098"/>
            <a:ext cx="116138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623057"/>
            <a:ext cx="96743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064713"/>
            <a:ext cx="144068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07359"/>
            <a:ext cx="3532759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3018485"/>
            <a:ext cx="5959094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5123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461003"/>
            <a:ext cx="585851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2162555"/>
            <a:ext cx="3773424" cy="251917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526" y="549859"/>
            <a:ext cx="444906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213358"/>
            <a:ext cx="354330" cy="4267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97966" y="1213358"/>
            <a:ext cx="4740910" cy="3414395"/>
            <a:chOff x="797966" y="1213358"/>
            <a:chExt cx="4740910" cy="3414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166" y="1213358"/>
              <a:ext cx="2582037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966" y="1639773"/>
              <a:ext cx="3303651" cy="42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966" y="2067179"/>
              <a:ext cx="4160392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66" y="2493899"/>
              <a:ext cx="507492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5166" y="2493899"/>
              <a:ext cx="2958973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966" y="2920314"/>
              <a:ext cx="3531870" cy="42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966" y="3347593"/>
              <a:ext cx="4314444" cy="426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966" y="3774312"/>
              <a:ext cx="4740529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966" y="4200728"/>
              <a:ext cx="3427476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84898" y="549859"/>
            <a:ext cx="2924810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7720" y="1223721"/>
            <a:ext cx="354329" cy="42702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657720" y="1223721"/>
            <a:ext cx="4314190" cy="1707514"/>
            <a:chOff x="6657720" y="1223721"/>
            <a:chExt cx="4314190" cy="1707514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4920" y="1223721"/>
              <a:ext cx="2582036" cy="42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7720" y="1650746"/>
              <a:ext cx="3655059" cy="4267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7720" y="2077466"/>
              <a:ext cx="4314190" cy="4267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7720" y="2503881"/>
              <a:ext cx="507492" cy="427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14920" y="2503881"/>
              <a:ext cx="2970276" cy="42702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5959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759"/>
            <a:ext cx="585851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607568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512597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571995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162555"/>
            <a:ext cx="3773424" cy="25191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738579"/>
            <a:ext cx="371906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333498"/>
            <a:ext cx="3108325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2826765"/>
            <a:ext cx="116839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75457"/>
            <a:ext cx="131190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217798"/>
            <a:ext cx="2536317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659759"/>
            <a:ext cx="96743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101668"/>
            <a:ext cx="1589658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543933"/>
            <a:ext cx="3684270" cy="3657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838200"/>
            <a:ext cx="1039558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990600" y="1219200"/>
          <a:ext cx="10217150" cy="465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562600" imgH="2609850" progId="Paint.Picture">
                  <p:embed/>
                </p:oleObj>
              </mc:Choice>
              <mc:Fallback>
                <p:oleObj name="" r:id="rId1" imgW="5562600" imgH="2609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10217150" cy="465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24400" y="339725"/>
            <a:ext cx="4114165" cy="6179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5240" y="2348229"/>
            <a:ext cx="6486525" cy="365760"/>
            <a:chOff x="5095240" y="2348229"/>
            <a:chExt cx="6486525" cy="365760"/>
          </a:xfrm>
        </p:grpSpPr>
        <p:sp>
          <p:nvSpPr>
            <p:cNvPr id="5" name="object 5"/>
            <p:cNvSpPr/>
            <p:nvPr/>
          </p:nvSpPr>
          <p:spPr>
            <a:xfrm>
              <a:off x="5095240" y="2678175"/>
              <a:ext cx="6334125" cy="6350"/>
            </a:xfrm>
            <a:custGeom>
              <a:avLst/>
              <a:gdLst/>
              <a:ahLst/>
              <a:cxnLst/>
              <a:rect l="l" t="t" r="r" b="b"/>
              <a:pathLst>
                <a:path w="6334125" h="6350">
                  <a:moveTo>
                    <a:pt x="63337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333744" y="6096"/>
                  </a:lnTo>
                  <a:lnTo>
                    <a:pt x="633374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348229"/>
              <a:ext cx="470471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3872" y="2348229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9094" y="2348229"/>
              <a:ext cx="181216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5240" y="2942285"/>
            <a:ext cx="2645410" cy="366395"/>
            <a:chOff x="5095240" y="2942285"/>
            <a:chExt cx="2645410" cy="366395"/>
          </a:xfrm>
        </p:grpSpPr>
        <p:sp>
          <p:nvSpPr>
            <p:cNvPr id="10" name="object 10"/>
            <p:cNvSpPr/>
            <p:nvPr/>
          </p:nvSpPr>
          <p:spPr>
            <a:xfrm>
              <a:off x="5095240" y="3272535"/>
              <a:ext cx="2514600" cy="6350"/>
            </a:xfrm>
            <a:custGeom>
              <a:avLst/>
              <a:gdLst/>
              <a:ahLst/>
              <a:cxnLst/>
              <a:rect l="l" t="t" r="r" b="b"/>
              <a:pathLst>
                <a:path w="2514600" h="6350">
                  <a:moveTo>
                    <a:pt x="251460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514600" y="6096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42285"/>
              <a:ext cx="103875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1634" y="2942285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6602" y="2942285"/>
              <a:ext cx="1155103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7268" y="2942285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2236" y="2942285"/>
              <a:ext cx="518159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5240" y="3537203"/>
            <a:ext cx="1546225" cy="365760"/>
            <a:chOff x="5095240" y="3537203"/>
            <a:chExt cx="1546225" cy="36576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537203"/>
              <a:ext cx="1544954" cy="3657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95240" y="3866896"/>
              <a:ext cx="1351915" cy="6350"/>
            </a:xfrm>
            <a:custGeom>
              <a:avLst/>
              <a:gdLst/>
              <a:ahLst/>
              <a:cxnLst/>
              <a:rect l="l" t="t" r="r" b="b"/>
              <a:pathLst>
                <a:path w="1351914" h="6350">
                  <a:moveTo>
                    <a:pt x="1351788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351788" y="6095"/>
                  </a:lnTo>
                  <a:lnTo>
                    <a:pt x="13517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095240" y="4131259"/>
            <a:ext cx="2160905" cy="366395"/>
            <a:chOff x="5095240" y="4131259"/>
            <a:chExt cx="2160905" cy="36639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131259"/>
              <a:ext cx="2160016" cy="3660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95240" y="4461255"/>
              <a:ext cx="1979930" cy="6350"/>
            </a:xfrm>
            <a:custGeom>
              <a:avLst/>
              <a:gdLst/>
              <a:ahLst/>
              <a:cxnLst/>
              <a:rect l="l" t="t" r="r" b="b"/>
              <a:pathLst>
                <a:path w="1979929" h="6350">
                  <a:moveTo>
                    <a:pt x="197967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79676" y="6096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709292" y="2873705"/>
            <a:ext cx="2819400" cy="1097915"/>
            <a:chOff x="1709292" y="2873705"/>
            <a:chExt cx="2819400" cy="109791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4716" y="2873705"/>
              <a:ext cx="2093849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9292" y="3422904"/>
              <a:ext cx="2642108" cy="54864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On-screen Show (4:3)</PresentationFormat>
  <Paragraphs>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5</cp:revision>
  <dcterms:created xsi:type="dcterms:W3CDTF">2021-11-05T15:52:00Z</dcterms:created>
  <dcterms:modified xsi:type="dcterms:W3CDTF">2021-11-06T02:45:26Z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66627C98E1D542E5A79E3157A15BAFC0</vt:lpwstr>
  </property>
  <property fmtid="{D5CDD505-2E9C-101B-9397-08002B2CF9AE}" pid="6" name="KSOProductBuildVer">
    <vt:lpwstr>1033-11.2.0.10351</vt:lpwstr>
  </property>
</Properties>
</file>