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 smtClean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75" y="819150"/>
            <a:ext cx="96202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19213" y="928688"/>
            <a:ext cx="95535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7725" y="666750"/>
            <a:ext cx="10496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b="1687"/>
          <a:stretch>
            <a:fillRect/>
          </a:stretch>
        </p:blipFill>
        <p:spPr bwMode="auto">
          <a:xfrm>
            <a:off x="809625" y="747713"/>
            <a:ext cx="1057275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804863"/>
            <a:ext cx="10515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8675" y="776288"/>
            <a:ext cx="105346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TypeScript: Getting Started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dc:creator/>
  <cp:lastModifiedBy>steve</cp:lastModifiedBy>
  <cp:revision>7</cp:revision>
  <dcterms:created xsi:type="dcterms:W3CDTF">2021-07-27T03:17:00Z</dcterms:created>
  <dcterms:modified xsi:type="dcterms:W3CDTF">2022-05-11T20:06:01Z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8AE2D35C281E4E5397319261BD190CA0</vt:lpwstr>
  </property>
  <property fmtid="{D5CDD505-2E9C-101B-9397-08002B2CF9AE}" pid="5" name="KSOProductBuildVer">
    <vt:lpwstr>1033-11.2.0.11130</vt:lpwstr>
  </property>
</Properties>
</file>