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55D-0AB6-456A-94A5-49B7DDAC4A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D0B6-BE18-4FDD-AFFE-F450C23C48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22779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4D22-D464-4588-B7A6-32E0CD95641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00C4-F9DA-49B7-BD5B-47D22D0702D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DF9-BD5D-4FB2-B133-481E226569CC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9129-A036-4166-88D7-DFF05711C4B1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98A8-5E8A-4DB3-943B-2D67597EF99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994" y="2148332"/>
            <a:ext cx="10794010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714" y="2789574"/>
            <a:ext cx="11381740" cy="277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4D13-C02D-4786-8F49-ADAE66B3F83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039734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00" dirty="0">
                <a:solidFill>
                  <a:srgbClr val="171717"/>
                </a:solidFill>
              </a:rPr>
              <a:t>TypeScript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1043241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3990" y="11408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764" y="2194052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0714" y="2789574"/>
          <a:ext cx="11387449" cy="277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913129"/>
                <a:gridCol w="547369"/>
                <a:gridCol w="365125"/>
                <a:gridCol w="1369059"/>
                <a:gridCol w="638810"/>
                <a:gridCol w="1094739"/>
                <a:gridCol w="912494"/>
                <a:gridCol w="1094740"/>
                <a:gridCol w="638175"/>
                <a:gridCol w="739140"/>
                <a:gridCol w="1095375"/>
                <a:gridCol w="943609"/>
              </a:tblGrid>
              <a:tr h="401984">
                <a:tc gridSpan="2"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CC81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"I'm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boring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difficult.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Don't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like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69C7E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me."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</a:tr>
              <a:tr h="9801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748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894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error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TS7006: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'value1'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implicitly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has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'any'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</a:tr>
              <a:tr h="499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error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TS7006: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Parameter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'value2'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implicitly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has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'any'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2395" marB="0"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7651"/>
            <a:ext cx="962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i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--noImplicitAny</a:t>
            </a:r>
            <a:r>
              <a:rPr i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Compiler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Option</a:t>
            </a:r>
            <a:endParaRPr spc="5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3694" y="230001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9704" y="229363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4"/>
                </a:lnTo>
                <a:lnTo>
                  <a:pt x="528827" y="264414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6015" y="23000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afternoon!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1" y="1898396"/>
            <a:ext cx="1189291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morning!'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2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12700" marR="2560955">
              <a:lnSpc>
                <a:spcPct val="16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14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morning!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sendGreeting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'Good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afternoon!'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400" spc="-3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afternoon!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30" y="517651"/>
            <a:ext cx="664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Default-Initialized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Parameters</a:t>
            </a:r>
            <a:endParaRPr spc="-65" dirty="0">
              <a:solidFill>
                <a:srgbClr val="FFFFFF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79027" y="4052355"/>
            <a:ext cx="703911" cy="703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6642" y="4628704"/>
            <a:ext cx="703911" cy="703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60909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77024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7802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Declaring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931667"/>
            <a:ext cx="56851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39" y="2864611"/>
            <a:ext cx="9884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parameters</a:t>
            </a:r>
            <a:r>
              <a:rPr sz="4800" spc="-3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48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4800" spc="-3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800" spc="-1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4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1777" y="3667492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258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528" y="1546975"/>
            <a:ext cx="2174875" cy="5524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4297" y="204429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149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Anatomy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3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7017" y="204428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2151" y="392282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5685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551815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9406" y="5648457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9691"/>
            <a:ext cx="8971280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2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squareit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16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Courier New" panose="02070309020205020404"/>
              <a:cs typeface="Courier New" panose="02070309020205020404"/>
            </a:endParaRPr>
          </a:p>
          <a:p>
            <a:pPr marL="12700" marR="383921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20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400" spc="-2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adder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0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'Hello World!'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2400" spc="-1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World!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3213" y="3038434"/>
            <a:ext cx="4213860" cy="552450"/>
          </a:xfrm>
          <a:custGeom>
            <a:avLst/>
            <a:gdLst/>
            <a:ahLst/>
            <a:cxnLst/>
            <a:rect l="l" t="t" r="r" b="b"/>
            <a:pathLst>
              <a:path w="4213859" h="552450">
                <a:moveTo>
                  <a:pt x="0" y="0"/>
                </a:moveTo>
                <a:lnTo>
                  <a:pt x="4213246" y="0"/>
                </a:lnTo>
                <a:lnTo>
                  <a:pt x="4213246" y="551935"/>
                </a:lnTo>
                <a:lnTo>
                  <a:pt x="0" y="551935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0602" y="35814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674" y="591412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8396"/>
            <a:ext cx="100672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70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125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85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110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ts val="4700"/>
              </a:lnSpc>
              <a:spcBef>
                <a:spcPts val="3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highScores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2400" spc="-1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1668" y="517651"/>
            <a:ext cx="7020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FFFF"/>
                </a:solidFill>
              </a:rPr>
              <a:t>Anatomy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of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an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50" dirty="0">
                <a:solidFill>
                  <a:srgbClr val="FFFFFF"/>
                </a:solidFill>
              </a:rPr>
              <a:t>Arrow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Function</a:t>
            </a:r>
            <a:endParaRPr spc="3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61" y="472519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809" y="2937764"/>
            <a:ext cx="639699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Converting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function…</a:t>
            </a:r>
            <a:r>
              <a:rPr sz="3600" spc="1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3600" spc="-19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3600" spc="-19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baseline="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annotations!</a:t>
            </a:r>
            <a:endParaRPr sz="36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0812" y="3114547"/>
            <a:ext cx="544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Taking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advantage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641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80" y="282498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0648" y="205524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61102" y="20552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71698" y="2940811"/>
            <a:ext cx="520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“any”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520188"/>
            <a:ext cx="580898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TypeScript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77185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4" y="2148332"/>
            <a:ext cx="7714615" cy="11963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Creating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10" dirty="0"/>
              <a:t>Using</a:t>
            </a:r>
            <a:r>
              <a:rPr spc="-200" dirty="0"/>
              <a:t> </a:t>
            </a:r>
            <a:r>
              <a:rPr spc="-5" dirty="0"/>
              <a:t>Custom</a:t>
            </a:r>
            <a:r>
              <a:rPr spc="-195" dirty="0"/>
              <a:t> </a:t>
            </a:r>
            <a:r>
              <a:rPr spc="-35" dirty="0"/>
              <a:t>Types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043241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8014" y="443638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0815" y="4436381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6814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80" y="1645411"/>
            <a:ext cx="1152779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dullFunc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boring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difficult.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Don't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me."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funFunc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score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?: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"I've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got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personality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I'm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helpful!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Be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me!"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909" y="517651"/>
            <a:ext cx="8754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FFFFFF"/>
                </a:solidFill>
              </a:rPr>
              <a:t>Adding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45" dirty="0">
                <a:solidFill>
                  <a:srgbClr val="FFFFFF"/>
                </a:solidFill>
              </a:rPr>
              <a:t>Type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" dirty="0">
                <a:solidFill>
                  <a:srgbClr val="FFFFFF"/>
                </a:solidFill>
              </a:rPr>
              <a:t>Annotations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to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Functions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7957" y="443638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32615" y="44363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5374</Words>
  <Application>WPS Presentation</Application>
  <PresentationFormat>Custom</PresentationFormat>
  <Paragraphs>428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Times New Roman</vt:lpstr>
      <vt:lpstr>Office Theme</vt:lpstr>
      <vt:lpstr>Writing Better Functions with  TypeScript</vt:lpstr>
      <vt:lpstr>PowerPoint 演示文稿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Adding Type Annotations to Functions</vt:lpstr>
      <vt:lpstr>Using the --noImplicitAny Compiler Option</vt:lpstr>
      <vt:lpstr>Using the --noImplicitAny Compiler Option</vt:lpstr>
      <vt:lpstr>Using the --noImplicitAny Compiler Option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Default-Initialized Parameters</vt:lpstr>
      <vt:lpstr>PowerPoint 演示文稿</vt:lpstr>
      <vt:lpstr>PowerPoint 演示文稿</vt:lpstr>
      <vt:lpstr>PowerPoint 演示文稿</vt:lpstr>
      <vt:lpstr>PowerPoint 演示文稿</vt:lpstr>
      <vt:lpstr>Anatomy of an Arrow Function</vt:lpstr>
      <vt:lpstr>PowerPoint 演示文稿</vt:lpstr>
      <vt:lpstr>PowerPoint 演示文稿</vt:lpstr>
      <vt:lpstr>PowerPoint 演示文稿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Anatomy of an Arrow Function</vt:lpstr>
      <vt:lpstr>Demo</vt:lpstr>
      <vt:lpstr>PowerPoint 演示文稿</vt:lpstr>
      <vt:lpstr>PowerPoint 演示文稿</vt:lpstr>
      <vt:lpstr>Creating and Using Custom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Functions with  TypeScript</dc:title>
  <dc:creator/>
  <cp:lastModifiedBy>steve</cp:lastModifiedBy>
  <cp:revision>3</cp:revision>
  <dcterms:created xsi:type="dcterms:W3CDTF">2021-07-27T03:18:00Z</dcterms:created>
  <dcterms:modified xsi:type="dcterms:W3CDTF">2022-05-11T20:09:57Z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2021-07-27T05:30:00Z</vt:filetime>
  </property>
  <property fmtid="{D5CDD505-2E9C-101B-9397-08002B2CF9AE}" pid="4" name="ICV">
    <vt:lpwstr>8850CB36DC2A49C2BBEBDE0CD86E4E92</vt:lpwstr>
  </property>
  <property fmtid="{D5CDD505-2E9C-101B-9397-08002B2CF9AE}" pid="5" name="KSOProductBuildVer">
    <vt:lpwstr>1033-11.2.0.11130</vt:lpwstr>
  </property>
</Properties>
</file>