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7" r:id="rId3"/>
    <p:sldId id="256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1067435" y="3506470"/>
            <a:ext cx="5727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solidFill>
                  <a:schemeClr val="tx1">
                    <a:lumMod val="50000"/>
                    <a:lumOff val="50000"/>
                  </a:schemeClr>
                </a:solidFill>
              </a:rPr>
              <a:t>Course Overview</a:t>
            </a:r>
            <a:endParaRPr lang="en-US" sz="3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2630" y="1878965"/>
            <a:ext cx="9086850" cy="14382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7" name="Object 6"/>
          <p:cNvGraphicFramePr/>
          <p:nvPr/>
        </p:nvGraphicFramePr>
        <p:xfrm>
          <a:off x="452755" y="1460500"/>
          <a:ext cx="11286490" cy="393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11277600" imgH="3933825" progId="Paint.Picture">
                  <p:embed/>
                </p:oleObj>
              </mc:Choice>
              <mc:Fallback>
                <p:oleObj name="" r:id="rId1" imgW="11277600" imgH="3933825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2755" y="1460500"/>
                        <a:ext cx="11286490" cy="393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55420" y="522605"/>
            <a:ext cx="9069705" cy="58127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19250" y="480060"/>
            <a:ext cx="8953500" cy="58978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0520"/>
            <a:ext cx="10515600" cy="1325563"/>
          </a:xfrm>
        </p:spPr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t="4752"/>
          <a:stretch>
            <a:fillRect/>
          </a:stretch>
        </p:blipFill>
        <p:spPr>
          <a:xfrm>
            <a:off x="536575" y="1189355"/>
            <a:ext cx="11119485" cy="51669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5730" y="716915"/>
            <a:ext cx="11912600" cy="54248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WPS Presentation</Application>
  <PresentationFormat>Widescreen</PresentationFormat>
  <Paragraphs>14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steve</dc:creator>
  <cp:lastModifiedBy>Steve Sam</cp:lastModifiedBy>
  <cp:revision>9</cp:revision>
  <dcterms:created xsi:type="dcterms:W3CDTF">2021-08-05T10:41:00Z</dcterms:created>
  <dcterms:modified xsi:type="dcterms:W3CDTF">2022-03-14T14:51:12Z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1033-11.2.0.11029</vt:lpwstr>
  </property>
  <property fmtid="{D5CDD505-2E9C-101B-9397-08002B2CF9AE}" pid="3" name="ICV">
    <vt:lpwstr>BB539609235940E69327065850226B6E</vt:lpwstr>
  </property>
</Properties>
</file>