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73.png"/><Relationship Id="rId15" Type="http://schemas.openxmlformats.org/officeDocument/2006/relationships/image" Target="../media/image72.png"/><Relationship Id="rId14" Type="http://schemas.openxmlformats.org/officeDocument/2006/relationships/image" Target="../media/image71.png"/><Relationship Id="rId13" Type="http://schemas.openxmlformats.org/officeDocument/2006/relationships/image" Target="../media/image70.png"/><Relationship Id="rId12" Type="http://schemas.openxmlformats.org/officeDocument/2006/relationships/image" Target="../media/image69.png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4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7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25.png"/><Relationship Id="rId7" Type="http://schemas.openxmlformats.org/officeDocument/2006/relationships/image" Target="../media/image124.png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25.png"/><Relationship Id="rId7" Type="http://schemas.openxmlformats.org/officeDocument/2006/relationships/image" Target="../media/image128.png"/><Relationship Id="rId6" Type="http://schemas.openxmlformats.org/officeDocument/2006/relationships/image" Target="../media/image127.png"/><Relationship Id="rId5" Type="http://schemas.openxmlformats.org/officeDocument/2006/relationships/image" Target="../media/image120.png"/><Relationship Id="rId4" Type="http://schemas.openxmlformats.org/officeDocument/2006/relationships/image" Target="../media/image126.png"/><Relationship Id="rId3" Type="http://schemas.openxmlformats.org/officeDocument/2006/relationships/image" Target="../media/image123.png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20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3" Type="http://schemas.openxmlformats.org/officeDocument/2006/relationships/image" Target="../media/image123.png"/><Relationship Id="rId2" Type="http://schemas.openxmlformats.org/officeDocument/2006/relationships/image" Target="../media/image11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25.png"/><Relationship Id="rId10" Type="http://schemas.openxmlformats.org/officeDocument/2006/relationships/image" Target="../media/image134.png"/><Relationship Id="rId1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png"/><Relationship Id="rId8" Type="http://schemas.openxmlformats.org/officeDocument/2006/relationships/image" Target="../media/image134.png"/><Relationship Id="rId7" Type="http://schemas.openxmlformats.org/officeDocument/2006/relationships/image" Target="../media/image128.png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1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46.png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7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image" Target="../media/image1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5.png"/><Relationship Id="rId1" Type="http://schemas.openxmlformats.org/officeDocument/2006/relationships/image" Target="../media/image1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png"/><Relationship Id="rId8" Type="http://schemas.openxmlformats.org/officeDocument/2006/relationships/image" Target="../media/image163.png"/><Relationship Id="rId7" Type="http://schemas.openxmlformats.org/officeDocument/2006/relationships/image" Target="../media/image162.png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6.png"/><Relationship Id="rId10" Type="http://schemas.openxmlformats.org/officeDocument/2006/relationships/image" Target="../media/image165.png"/><Relationship Id="rId1" Type="http://schemas.openxmlformats.org/officeDocument/2006/relationships/image" Target="../media/image156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71.png"/><Relationship Id="rId4" Type="http://schemas.openxmlformats.org/officeDocument/2006/relationships/image" Target="../media/image170.jpeg"/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image" Target="../media/image167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png"/><Relationship Id="rId8" Type="http://schemas.openxmlformats.org/officeDocument/2006/relationships/image" Target="../media/image178.png"/><Relationship Id="rId7" Type="http://schemas.openxmlformats.org/officeDocument/2006/relationships/image" Target="../media/image177.png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80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752" y="3276854"/>
            <a:ext cx="6117462" cy="4267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4895596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10262870" cy="1280795"/>
            <a:chOff x="1056436" y="3007486"/>
            <a:chExt cx="10262870" cy="128079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3007486"/>
              <a:ext cx="561441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778" y="3007486"/>
              <a:ext cx="9784969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1365884" cy="42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1311" y="3433902"/>
              <a:ext cx="1095375" cy="427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1722" y="3433902"/>
              <a:ext cx="542239" cy="42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7277" y="3433902"/>
              <a:ext cx="408431" cy="42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5605" y="3433902"/>
              <a:ext cx="1736471" cy="42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9144" y="3433902"/>
              <a:ext cx="2216404" cy="427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8365" y="3433902"/>
              <a:ext cx="1194816" cy="427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98280" y="3433902"/>
              <a:ext cx="411479" cy="427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8132" y="3433902"/>
              <a:ext cx="1857502" cy="427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36" y="3861180"/>
              <a:ext cx="832866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9434" y="3861180"/>
              <a:ext cx="1005839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4315" y="3861180"/>
              <a:ext cx="948689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3266" y="3861180"/>
              <a:ext cx="173736" cy="4267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56436" y="2130247"/>
            <a:ext cx="4665091" cy="73182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250047" y="4716144"/>
              <a:ext cx="1392554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6" name="object 6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3148" y="4716144"/>
              <a:ext cx="1219580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9" name="object 9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6102" y="2820923"/>
              <a:ext cx="200532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2" name="object 12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8304" y="2820923"/>
              <a:ext cx="95669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71570" y="549859"/>
            <a:ext cx="5012182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39921" y="549859"/>
            <a:ext cx="5441950" cy="549275"/>
            <a:chOff x="3439921" y="549859"/>
            <a:chExt cx="544195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39921" y="549859"/>
              <a:ext cx="3857116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990" y="549859"/>
              <a:ext cx="65227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6126" y="549859"/>
              <a:ext cx="1515236" cy="548944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8" name="Object 7"/>
          <p:cNvGraphicFramePr/>
          <p:nvPr/>
        </p:nvGraphicFramePr>
        <p:xfrm>
          <a:off x="552450" y="1722755"/>
          <a:ext cx="11086465" cy="34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11077575" imgH="3409950" progId="Paint.Picture">
                  <p:embed/>
                </p:oleObj>
              </mc:Choice>
              <mc:Fallback>
                <p:oleObj name="" r:id="rId4" imgW="11077575" imgH="34099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450" y="1722755"/>
                        <a:ext cx="11086465" cy="341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39921" y="549859"/>
            <a:ext cx="5473700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00735" y="1722755"/>
          <a:ext cx="10590530" cy="34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0582275" imgH="3409950" progId="Paint.Picture">
                  <p:embed/>
                </p:oleObj>
              </mc:Choice>
              <mc:Fallback>
                <p:oleObj name="" r:id="rId2" imgW="10582275" imgH="34099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0735" y="1722755"/>
                        <a:ext cx="10590530" cy="341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39921" y="549859"/>
            <a:ext cx="5473700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434465" y="602615"/>
          <a:ext cx="9322435" cy="565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9315450" imgH="5648325" progId="Paint.Picture">
                  <p:embed/>
                </p:oleObj>
              </mc:Choice>
              <mc:Fallback>
                <p:oleObj name="" r:id="rId2" imgW="9315450" imgH="5648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4465" y="602615"/>
                        <a:ext cx="9322435" cy="565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68054" y="2261474"/>
            <a:ext cx="1573288" cy="15732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728" y="2270251"/>
            <a:ext cx="1554262" cy="15542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2436" y="2070664"/>
            <a:ext cx="1950877" cy="19523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3910" y="4569282"/>
            <a:ext cx="747776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6403" y="549859"/>
            <a:ext cx="10455148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20409" y="4569282"/>
            <a:ext cx="757936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8169" y="4569282"/>
            <a:ext cx="857630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16785" y="2387549"/>
            <a:ext cx="8162290" cy="1976120"/>
            <a:chOff x="2216785" y="2387549"/>
            <a:chExt cx="8162290" cy="1976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0417" y="2387549"/>
              <a:ext cx="7955915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6785" y="3009646"/>
              <a:ext cx="8161909" cy="7315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0533" y="3631387"/>
              <a:ext cx="2835020" cy="73182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838" y="2750820"/>
            <a:ext cx="479005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78250" y="544652"/>
            <a:ext cx="4775581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9529" y="2859658"/>
            <a:ext cx="266763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453714"/>
            <a:ext cx="2435479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4048633"/>
            <a:ext cx="2910078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30580" y="1915667"/>
            <a:ext cx="3576954" cy="3408045"/>
            <a:chOff x="830580" y="1915667"/>
            <a:chExt cx="3576954" cy="340804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1728" y="3209874"/>
              <a:ext cx="1371981" cy="42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3058" y="3637152"/>
              <a:ext cx="3164332" cy="426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580" y="1915667"/>
              <a:ext cx="3576828" cy="3407663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3227" y="2270394"/>
            <a:ext cx="1939551" cy="15874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273" y="2429277"/>
            <a:ext cx="1238864" cy="12359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3014" y="2244286"/>
            <a:ext cx="1930388" cy="16057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6333" y="4569282"/>
            <a:ext cx="1523238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1985" y="549859"/>
            <a:ext cx="4463288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785614" y="4569282"/>
            <a:ext cx="2845435" cy="610235"/>
            <a:chOff x="4785614" y="4569282"/>
            <a:chExt cx="2845435" cy="61023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5614" y="4569282"/>
              <a:ext cx="2845435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9074" y="4874641"/>
              <a:ext cx="733348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651493" y="4569282"/>
            <a:ext cx="2562225" cy="610235"/>
            <a:chOff x="8651493" y="4569282"/>
            <a:chExt cx="2562225" cy="61023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1493" y="4569282"/>
              <a:ext cx="2562225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09049" y="4874641"/>
              <a:ext cx="1974469" cy="3048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8579"/>
            <a:ext cx="2173097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232405"/>
            <a:ext cx="11747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181098"/>
            <a:ext cx="332600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623057"/>
            <a:ext cx="178739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064713"/>
            <a:ext cx="342772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07359"/>
            <a:ext cx="5254625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949319"/>
            <a:ext cx="409955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543933"/>
            <a:ext cx="641896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24900" y="3745103"/>
              <a:ext cx="2243836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6" name="object 6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2987" y="3745103"/>
              <a:ext cx="212699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9" name="object 9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481" y="3745103"/>
              <a:ext cx="237121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0690" y="549859"/>
            <a:ext cx="3845179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42604" y="3562223"/>
              <a:ext cx="811987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9260" y="3562223"/>
              <a:ext cx="249935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4228" y="3562223"/>
              <a:ext cx="1485137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4266" y="3562223"/>
              <a:ext cx="249935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0748" y="3927983"/>
              <a:ext cx="13498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1848" y="3927983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6816" y="3927983"/>
              <a:ext cx="1852802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12" name="object 12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7351" y="3562223"/>
              <a:ext cx="811987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007" y="3562223"/>
              <a:ext cx="249936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3562223"/>
              <a:ext cx="1484756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8759" y="3562223"/>
              <a:ext cx="249935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0751" y="3927983"/>
              <a:ext cx="1349882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9" name="object 19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1716" y="3562223"/>
              <a:ext cx="811987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373" y="3562223"/>
              <a:ext cx="249936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3340" y="3562223"/>
              <a:ext cx="1485137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506" y="3562223"/>
              <a:ext cx="249936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1193" y="3927983"/>
              <a:ext cx="1702054" cy="36576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28997" y="549859"/>
            <a:ext cx="3478276" cy="548944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42604" y="3562223"/>
              <a:ext cx="811987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9260" y="3562223"/>
              <a:ext cx="249935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4228" y="3562223"/>
              <a:ext cx="1485137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4266" y="3562223"/>
              <a:ext cx="249935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4396" y="3927983"/>
              <a:ext cx="1172057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10" name="object 10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7351" y="3562223"/>
              <a:ext cx="811987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007" y="3562223"/>
              <a:ext cx="249936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562223"/>
              <a:ext cx="1484756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8759" y="3562223"/>
              <a:ext cx="249935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171" y="3927983"/>
              <a:ext cx="1481327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7" name="object 17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1716" y="3562223"/>
              <a:ext cx="811987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373" y="3562223"/>
              <a:ext cx="249936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340" y="3562223"/>
              <a:ext cx="1485137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506" y="3562223"/>
              <a:ext cx="249936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745" y="3927983"/>
              <a:ext cx="1211173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28997" y="549859"/>
            <a:ext cx="3478276" cy="548944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42604" y="3562223"/>
              <a:ext cx="811987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9260" y="3562223"/>
              <a:ext cx="249935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4228" y="3562223"/>
              <a:ext cx="1485137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4266" y="3562223"/>
              <a:ext cx="249935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5568" y="3927983"/>
              <a:ext cx="114005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2706" y="3927983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37674" y="3927983"/>
              <a:ext cx="1120140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12" name="object 12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7351" y="3562223"/>
              <a:ext cx="811987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007" y="3562223"/>
              <a:ext cx="249936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562223"/>
              <a:ext cx="1484756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8759" y="3562223"/>
              <a:ext cx="249935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2378" y="3927983"/>
              <a:ext cx="129654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903" y="3927983"/>
              <a:ext cx="249936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9871" y="3927983"/>
              <a:ext cx="1460753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21" name="object 2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1716" y="3562223"/>
              <a:ext cx="811987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373" y="3562223"/>
              <a:ext cx="249936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340" y="3562223"/>
              <a:ext cx="1485137" cy="3657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506" y="3562223"/>
              <a:ext cx="249936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965" y="3927983"/>
              <a:ext cx="880021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5390" y="3927983"/>
              <a:ext cx="249936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0357" y="3927983"/>
              <a:ext cx="625856" cy="36576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28997" y="549859"/>
            <a:ext cx="3478276" cy="548944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46215" y="4716144"/>
              <a:ext cx="811987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2871" y="4716144"/>
              <a:ext cx="24993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7839" y="4716144"/>
              <a:ext cx="114082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6313" y="4716144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1280" y="4716144"/>
              <a:ext cx="2845307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10" name="object 10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06829" y="4716144"/>
              <a:ext cx="811987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3485" y="4716144"/>
              <a:ext cx="24993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8453" y="4716144"/>
              <a:ext cx="114117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7054" y="4716144"/>
              <a:ext cx="2499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2022" y="4716144"/>
              <a:ext cx="130860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17" name="object 17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6127" y="2820923"/>
              <a:ext cx="81198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2783" y="2820923"/>
              <a:ext cx="24993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7751" y="2820923"/>
              <a:ext cx="1141171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6225" y="2820923"/>
              <a:ext cx="24993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91193" y="2820923"/>
              <a:ext cx="1210818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24" name="object 24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32965" y="2820923"/>
              <a:ext cx="811987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0" y="2820923"/>
              <a:ext cx="24993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4588" y="2820923"/>
              <a:ext cx="1141171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3190" y="2820923"/>
              <a:ext cx="249936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8157" y="2820923"/>
              <a:ext cx="625856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08829" y="549859"/>
            <a:ext cx="3108832" cy="54894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68947" y="3684396"/>
              <a:ext cx="3766566" cy="48768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348" y="3684396"/>
              <a:ext cx="1084478" cy="4876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080" y="3684396"/>
              <a:ext cx="320039" cy="4876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4100" y="3684396"/>
              <a:ext cx="1754251" cy="4876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9021" y="3684396"/>
              <a:ext cx="332232" cy="4876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5138" y="3684396"/>
              <a:ext cx="1616202" cy="48768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25009" y="549859"/>
            <a:ext cx="3289299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6821" y="2750820"/>
            <a:ext cx="837310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7711" y="549859"/>
            <a:ext cx="7807325" cy="549275"/>
            <a:chOff x="2267711" y="549859"/>
            <a:chExt cx="780732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67711" y="549859"/>
              <a:ext cx="448335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019" y="549859"/>
              <a:ext cx="3573017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4472" y="1432560"/>
            <a:ext cx="6163056" cy="52989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8339" y="549859"/>
            <a:ext cx="8428990" cy="549275"/>
            <a:chOff x="1958339" y="549859"/>
            <a:chExt cx="842899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58339" y="549859"/>
              <a:ext cx="267411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4989" y="549859"/>
              <a:ext cx="6022086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5784" y="1348739"/>
            <a:ext cx="4980432" cy="49194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31717" y="549859"/>
            <a:ext cx="5652135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1171" y="1694410"/>
            <a:ext cx="6106755" cy="41257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291460" y="2698064"/>
            <a:ext cx="7820659" cy="1354455"/>
            <a:chOff x="2291460" y="2698064"/>
            <a:chExt cx="7820659" cy="13544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33776" y="2698064"/>
              <a:ext cx="7488301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1460" y="3320541"/>
              <a:ext cx="7820659" cy="73152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807159"/>
            <a:ext cx="5120258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30098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249677"/>
            <a:ext cx="3994404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768975" y="2691638"/>
            <a:ext cx="5185410" cy="365760"/>
            <a:chOff x="5768975" y="2691638"/>
            <a:chExt cx="518541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691638"/>
              <a:ext cx="263652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0301" y="2691638"/>
              <a:ext cx="19507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7836" y="2691638"/>
              <a:ext cx="2606167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286378"/>
            <a:ext cx="357365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3880739"/>
            <a:ext cx="5400548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475353"/>
            <a:ext cx="6095237" cy="36576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7954" y="1762505"/>
            <a:ext cx="2922270" cy="4645660"/>
            <a:chOff x="3187954" y="1762505"/>
            <a:chExt cx="2922270" cy="4645660"/>
          </a:xfrm>
        </p:grpSpPr>
        <p:sp>
          <p:nvSpPr>
            <p:cNvPr id="3" name="object 3"/>
            <p:cNvSpPr/>
            <p:nvPr/>
          </p:nvSpPr>
          <p:spPr>
            <a:xfrm>
              <a:off x="6096761" y="1762505"/>
              <a:ext cx="0" cy="4645660"/>
            </a:xfrm>
            <a:custGeom>
              <a:avLst/>
              <a:gdLst/>
              <a:ahLst/>
              <a:cxnLst/>
              <a:rect l="l" t="t" r="r" b="b"/>
              <a:pathLst>
                <a:path h="4645660">
                  <a:moveTo>
                    <a:pt x="0" y="0"/>
                  </a:moveTo>
                  <a:lnTo>
                    <a:pt x="0" y="46454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87954" y="1762632"/>
              <a:ext cx="2921635" cy="36576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1655" y="1762632"/>
            <a:ext cx="334149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0744" y="549859"/>
            <a:ext cx="9582912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2681" y="2514935"/>
            <a:ext cx="3677022" cy="12375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0901" y="2505468"/>
            <a:ext cx="5066552" cy="218158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0959"/>
            <a:ext cx="328548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325877"/>
            <a:ext cx="254101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920314"/>
            <a:ext cx="1236611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514978"/>
            <a:ext cx="5072380" cy="365760"/>
            <a:chOff x="5240146" y="3514978"/>
            <a:chExt cx="5072380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514978"/>
              <a:ext cx="112688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6174" y="3514978"/>
              <a:ext cx="408597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109288"/>
            <a:ext cx="5720587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60286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68975" y="4551553"/>
            <a:ext cx="2980690" cy="365760"/>
            <a:chOff x="5768975" y="4551553"/>
            <a:chExt cx="298069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551553"/>
              <a:ext cx="89648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5988" y="4551553"/>
              <a:ext cx="2233549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58338" y="2041582"/>
            <a:ext cx="923110" cy="9673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0097" y="3366770"/>
            <a:ext cx="1024127" cy="30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7650" y="4228534"/>
            <a:ext cx="942963" cy="988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6096" y="5564733"/>
            <a:ext cx="647700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6395" y="2026772"/>
            <a:ext cx="902465" cy="9969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4142" y="3366770"/>
            <a:ext cx="1561083" cy="304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910" y="2063331"/>
            <a:ext cx="945651" cy="9212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6510" y="3366770"/>
            <a:ext cx="647700" cy="3047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24670" y="4244199"/>
            <a:ext cx="864390" cy="95582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673098" y="5564733"/>
            <a:ext cx="1577975" cy="304800"/>
            <a:chOff x="1673098" y="5564733"/>
            <a:chExt cx="1577975" cy="30480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3098" y="5564733"/>
              <a:ext cx="915669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58212" y="5564733"/>
              <a:ext cx="792480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67586" y="4302071"/>
            <a:ext cx="862922" cy="84160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0511" y="5564733"/>
            <a:ext cx="1024127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87877" y="549859"/>
            <a:ext cx="616775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72786" y="2229589"/>
            <a:ext cx="1563148" cy="16363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534" y="2276826"/>
            <a:ext cx="2207712" cy="1540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9415" y="2067641"/>
            <a:ext cx="1957349" cy="195881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21638" y="4569282"/>
            <a:ext cx="2023110" cy="305435"/>
            <a:chOff x="1421638" y="4569282"/>
            <a:chExt cx="2023110" cy="30543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638" y="4569282"/>
              <a:ext cx="1353185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1760" y="4569282"/>
              <a:ext cx="792479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81653" y="549859"/>
            <a:ext cx="5167630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60746" y="4569282"/>
            <a:ext cx="1418590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26042" y="4569282"/>
            <a:ext cx="1344802" cy="30510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8763" y="4760036"/>
            <a:ext cx="1476883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693" y="4760036"/>
            <a:ext cx="1830324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680" y="1877567"/>
            <a:ext cx="2430779" cy="23317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1888" y="549859"/>
            <a:ext cx="803173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0163" y="1862899"/>
            <a:ext cx="2357710" cy="235771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9178" y="2224287"/>
            <a:ext cx="1291128" cy="16477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0858" y="2265243"/>
            <a:ext cx="1226127" cy="1564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5332" y="2241883"/>
            <a:ext cx="1966100" cy="16109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439" y="4569282"/>
            <a:ext cx="2860548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0550" y="549859"/>
            <a:ext cx="6088634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50561" y="4569282"/>
            <a:ext cx="2860547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48802" y="4569282"/>
            <a:ext cx="2908807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3039" y="549859"/>
            <a:ext cx="941539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5006340" cy="304800"/>
            <a:chOff x="2404617" y="2303017"/>
            <a:chExt cx="5006340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7030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1921" y="2303017"/>
              <a:ext cx="16154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2693" y="2303017"/>
              <a:ext cx="4398009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225"/>
            <a:ext cx="4802378" cy="30510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404617" y="5162422"/>
            <a:ext cx="9053830" cy="304800"/>
            <a:chOff x="2404617" y="5162422"/>
            <a:chExt cx="9053830" cy="3048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5162422"/>
              <a:ext cx="7419975" cy="3047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00895" y="5162422"/>
              <a:ext cx="1757045" cy="30479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0161" y="2750820"/>
            <a:ext cx="376237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Presentation</Application>
  <PresentationFormat>On-screen Show (4:3)</PresentationFormat>
  <Paragraphs>75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Segoe UI</vt:lpstr>
      <vt:lpstr>Microsoft YaHei</vt:lpstr>
      <vt:lpstr>Arial Unicode MS</vt:lpstr>
      <vt:lpstr>Calibri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3</cp:revision>
  <dcterms:created xsi:type="dcterms:W3CDTF">2022-03-14T15:04:38Z</dcterms:created>
  <dcterms:modified xsi:type="dcterms:W3CDTF">2022-03-14T17:19:33Z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2022-03-14T05:30:00Z</vt:filetime>
  </property>
  <property fmtid="{D5CDD505-2E9C-101B-9397-08002B2CF9AE}" pid="5" name="ICV">
    <vt:lpwstr>5F52811492474CAA9D08E6A13BAB8203</vt:lpwstr>
  </property>
  <property fmtid="{D5CDD505-2E9C-101B-9397-08002B2CF9AE}" pid="6" name="KSOProductBuildVer">
    <vt:lpwstr>1033-11.2.0.11029</vt:lpwstr>
  </property>
</Properties>
</file>