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62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61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4082" y="2122627"/>
            <a:ext cx="10465435" cy="610235"/>
            <a:chOff x="964082" y="2122627"/>
            <a:chExt cx="10465435" cy="6102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122627"/>
              <a:ext cx="5348478" cy="6099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900" y="2122627"/>
              <a:ext cx="1404874" cy="6099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8586" y="2122627"/>
              <a:ext cx="4200906" cy="609904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6501" y="549859"/>
            <a:ext cx="686765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011" y="1286255"/>
            <a:ext cx="5905499" cy="53294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066798"/>
            <a:ext cx="6134989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661157"/>
            <a:ext cx="3881120" cy="365760"/>
            <a:chOff x="5240146" y="2661157"/>
            <a:chExt cx="388112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661157"/>
              <a:ext cx="22552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5044" y="2661157"/>
              <a:ext cx="1775967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255898"/>
            <a:ext cx="6592570" cy="731520"/>
            <a:chOff x="5240146" y="3255898"/>
            <a:chExt cx="6592570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255898"/>
              <a:ext cx="6592189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21658"/>
              <a:ext cx="2300604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40146" y="4215714"/>
            <a:ext cx="4260215" cy="366395"/>
            <a:chOff x="5240146" y="4215714"/>
            <a:chExt cx="4260215" cy="3663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4215714"/>
              <a:ext cx="225526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044" y="4215714"/>
              <a:ext cx="2155316" cy="36606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4875"/>
            <a:ext cx="105156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952500"/>
            <a:ext cx="100298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904875"/>
            <a:ext cx="103251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004570"/>
            <a:ext cx="102393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89303"/>
            <a:ext cx="447865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883359"/>
            <a:ext cx="6496939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23771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25877"/>
            <a:ext cx="457644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767838"/>
            <a:ext cx="281940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10179"/>
            <a:ext cx="228333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804539"/>
            <a:ext cx="386651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99153"/>
            <a:ext cx="4819650" cy="365760"/>
            <a:chOff x="5240146" y="4399153"/>
            <a:chExt cx="4819650" cy="36576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99153"/>
              <a:ext cx="333832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9464" y="4399153"/>
              <a:ext cx="140246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81717" y="4399153"/>
              <a:ext cx="377951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0146" y="4993513"/>
            <a:ext cx="6379845" cy="365760"/>
            <a:chOff x="5240146" y="4993513"/>
            <a:chExt cx="6379845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4993513"/>
              <a:ext cx="1184363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6466" y="4993513"/>
              <a:ext cx="3197860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4433" y="4993513"/>
              <a:ext cx="2305557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586483"/>
            <a:ext cx="447865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181098"/>
            <a:ext cx="5152771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2775457"/>
            <a:ext cx="6384290" cy="731520"/>
            <a:chOff x="5240146" y="2775457"/>
            <a:chExt cx="6384290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775457"/>
              <a:ext cx="638378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249720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735959"/>
            <a:ext cx="6564630" cy="732155"/>
            <a:chOff x="5240146" y="3735959"/>
            <a:chExt cx="656463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735959"/>
              <a:ext cx="172072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8784" y="3735959"/>
              <a:ext cx="21978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8381" y="3735959"/>
              <a:ext cx="115763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63073" y="3735959"/>
              <a:ext cx="194157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4101668"/>
              <a:ext cx="2065781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0146" y="4696333"/>
            <a:ext cx="2168398" cy="36576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723509" y="2750820"/>
            <a:ext cx="5918200" cy="548640"/>
            <a:chOff x="5723509" y="2750820"/>
            <a:chExt cx="591820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3509" y="2750820"/>
              <a:ext cx="205562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2210" y="2750820"/>
              <a:ext cx="603503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546" y="2750820"/>
              <a:ext cx="3717036" cy="548639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4688" y="549859"/>
            <a:ext cx="8966073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852" y="1424939"/>
            <a:ext cx="5352288" cy="50993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5316" y="549859"/>
            <a:ext cx="958799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227" y="1574291"/>
            <a:ext cx="7781544" cy="44622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954" y="1762505"/>
            <a:ext cx="2922270" cy="4645660"/>
            <a:chOff x="3187954" y="1762505"/>
            <a:chExt cx="292227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7954" y="1762632"/>
              <a:ext cx="2921635" cy="36576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1762632"/>
            <a:ext cx="334149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0338" y="549859"/>
            <a:ext cx="4898898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681" y="2514935"/>
            <a:ext cx="3677022" cy="12375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0901" y="2505468"/>
            <a:ext cx="5066552" cy="218158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1403603"/>
            <a:ext cx="5613400" cy="731520"/>
            <a:chOff x="5240146" y="1403603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403603"/>
              <a:ext cx="168338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0496" y="1403603"/>
              <a:ext cx="24293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7837" y="1403603"/>
              <a:ext cx="1735708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1769059"/>
              <a:ext cx="2783839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2363977"/>
            <a:ext cx="6576059" cy="731520"/>
            <a:chOff x="5240146" y="2363977"/>
            <a:chExt cx="6576059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2363977"/>
              <a:ext cx="657593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2729737"/>
              <a:ext cx="207314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0146" y="3324478"/>
            <a:ext cx="3881120" cy="365760"/>
            <a:chOff x="5240146" y="3324478"/>
            <a:chExt cx="388112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3324478"/>
              <a:ext cx="225526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5044" y="3324478"/>
              <a:ext cx="177596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0146" y="3918839"/>
            <a:ext cx="6592570" cy="731520"/>
            <a:chOff x="5240146" y="3918839"/>
            <a:chExt cx="659257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146" y="3918839"/>
              <a:ext cx="659218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0146" y="4284294"/>
              <a:ext cx="3389883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240146" y="4879213"/>
            <a:ext cx="4260215" cy="365760"/>
            <a:chOff x="5240146" y="4879213"/>
            <a:chExt cx="426021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0146" y="4879213"/>
              <a:ext cx="1442212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2084" y="4879213"/>
              <a:ext cx="960120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5044" y="4879213"/>
              <a:ext cx="2155316" cy="36575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42180" y="2750820"/>
            <a:ext cx="7406640" cy="548640"/>
            <a:chOff x="4242180" y="2750820"/>
            <a:chExt cx="7406640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2180" y="2750820"/>
              <a:ext cx="205562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882" y="2750820"/>
              <a:ext cx="5607812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3</cp:revision>
  <dcterms:created xsi:type="dcterms:W3CDTF">2022-03-15T15:12:46Z</dcterms:created>
  <dcterms:modified xsi:type="dcterms:W3CDTF">2022-03-15T17:17:12Z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2018-07-17T05:30:00Z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2022-03-14T05:30:00Z</vt:filetime>
  </property>
  <property fmtid="{D5CDD505-2E9C-101B-9397-08002B2CF9AE}" pid="5" name="ICV">
    <vt:lpwstr>DB85BA8AA2FE4C52937FF8B9207D6AFA</vt:lpwstr>
  </property>
  <property fmtid="{D5CDD505-2E9C-101B-9397-08002B2CF9AE}" pid="6" name="KSOProductBuildVer">
    <vt:lpwstr>1033-11.2.0.11029</vt:lpwstr>
  </property>
</Properties>
</file>